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heme/theme4.xml" ContentType="application/vnd.openxmlformats-officedocument.theme+xml"/>
  <Override PartName="/ppt/notesSlides/notesSlide1.xml" ContentType="application/vnd.openxmlformats-officedocument.presentationml.notesSlide+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5" r:id="rId2"/>
    <p:sldMasterId id="2147483687" r:id="rId3"/>
  </p:sldMasterIdLst>
  <p:notesMasterIdLst>
    <p:notesMasterId r:id="rId17"/>
  </p:notesMasterIdLst>
  <p:sldIdLst>
    <p:sldId id="413" r:id="rId4"/>
    <p:sldId id="422" r:id="rId5"/>
    <p:sldId id="423" r:id="rId6"/>
    <p:sldId id="424" r:id="rId7"/>
    <p:sldId id="426" r:id="rId8"/>
    <p:sldId id="427" r:id="rId9"/>
    <p:sldId id="425" r:id="rId10"/>
    <p:sldId id="431" r:id="rId11"/>
    <p:sldId id="433" r:id="rId12"/>
    <p:sldId id="428" r:id="rId13"/>
    <p:sldId id="429" r:id="rId14"/>
    <p:sldId id="432" r:id="rId15"/>
    <p:sldId id="430" r:id="rId1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2" d="100"/>
          <a:sy n="82" d="100"/>
        </p:scale>
        <p:origin x="731" y="7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presProps" Target="presProps.xml"/><Relationship Id="rId3" Type="http://schemas.openxmlformats.org/officeDocument/2006/relationships/slideMaster" Target="slideMasters/slideMaster3.xml"/><Relationship Id="rId21" Type="http://schemas.openxmlformats.org/officeDocument/2006/relationships/tableStyles" Target="tableStyle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5" Type="http://schemas.openxmlformats.org/officeDocument/2006/relationships/slide" Target="slides/slide2.xml"/><Relationship Id="rId15" Type="http://schemas.openxmlformats.org/officeDocument/2006/relationships/slide" Target="slides/slide12.xml"/><Relationship Id="rId10" Type="http://schemas.openxmlformats.org/officeDocument/2006/relationships/slide" Target="slides/slide7.xml"/><Relationship Id="rId19"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A92E5F-CE86-402A-B5D4-2EDDB6DC08D8}" type="datetimeFigureOut">
              <a:rPr lang="zh-CN" altLang="en-US" smtClean="0"/>
              <a:t>2021/11/27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3C1F3A8-0D1E-453F-8C0D-2010068C5F08}" type="slidenum">
              <a:rPr lang="zh-CN" altLang="en-US" smtClean="0"/>
              <a:t>‹#›</a:t>
            </a:fld>
            <a:endParaRPr lang="zh-CN" altLang="en-US"/>
          </a:p>
        </p:txBody>
      </p:sp>
    </p:spTree>
    <p:extLst>
      <p:ext uri="{BB962C8B-B14F-4D97-AF65-F5344CB8AC3E}">
        <p14:creationId xmlns:p14="http://schemas.microsoft.com/office/powerpoint/2010/main" val="35054956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D442EF2-776C-4EA0-A6F0-750188DFE6BB}"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946168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tags" Target="../tags/tag9.xml"/><Relationship Id="rId7" Type="http://schemas.openxmlformats.org/officeDocument/2006/relationships/image" Target="../media/image4.png"/><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slideMaster" Target="../slideMasters/slideMaster2.xml"/><Relationship Id="rId5" Type="http://schemas.openxmlformats.org/officeDocument/2006/relationships/tags" Target="../tags/tag11.xml"/><Relationship Id="rId4" Type="http://schemas.openxmlformats.org/officeDocument/2006/relationships/tags" Target="../tags/tag10.xml"/></Relationships>
</file>

<file path=ppt/slideLayouts/_rels/slideLayout16.xml.rels><?xml version="1.0" encoding="UTF-8" standalone="yes"?>
<Relationships xmlns="http://schemas.openxmlformats.org/package/2006/relationships"><Relationship Id="rId3" Type="http://schemas.openxmlformats.org/officeDocument/2006/relationships/tags" Target="../tags/tag14.xml"/><Relationship Id="rId7" Type="http://schemas.openxmlformats.org/officeDocument/2006/relationships/image" Target="../media/image5.png"/><Relationship Id="rId2" Type="http://schemas.openxmlformats.org/officeDocument/2006/relationships/tags" Target="../tags/tag13.xml"/><Relationship Id="rId1" Type="http://schemas.openxmlformats.org/officeDocument/2006/relationships/tags" Target="../tags/tag12.xml"/><Relationship Id="rId6" Type="http://schemas.openxmlformats.org/officeDocument/2006/relationships/slideMaster" Target="../slideMasters/slideMaster2.xml"/><Relationship Id="rId5" Type="http://schemas.openxmlformats.org/officeDocument/2006/relationships/tags" Target="../tags/tag16.xml"/><Relationship Id="rId4" Type="http://schemas.openxmlformats.org/officeDocument/2006/relationships/tags" Target="../tags/tag15.xml"/></Relationships>
</file>

<file path=ppt/slideLayouts/_rels/slideLayout17.xml.rels><?xml version="1.0" encoding="UTF-8" standalone="yes"?>
<Relationships xmlns="http://schemas.openxmlformats.org/package/2006/relationships"><Relationship Id="rId3" Type="http://schemas.openxmlformats.org/officeDocument/2006/relationships/tags" Target="../tags/tag19.xml"/><Relationship Id="rId7" Type="http://schemas.openxmlformats.org/officeDocument/2006/relationships/image" Target="../media/image5.png"/><Relationship Id="rId2" Type="http://schemas.openxmlformats.org/officeDocument/2006/relationships/tags" Target="../tags/tag18.xml"/><Relationship Id="rId1" Type="http://schemas.openxmlformats.org/officeDocument/2006/relationships/tags" Target="../tags/tag17.xml"/><Relationship Id="rId6" Type="http://schemas.openxmlformats.org/officeDocument/2006/relationships/slideMaster" Target="../slideMasters/slideMaster2.xml"/><Relationship Id="rId5" Type="http://schemas.openxmlformats.org/officeDocument/2006/relationships/tags" Target="../tags/tag21.xml"/><Relationship Id="rId4" Type="http://schemas.openxmlformats.org/officeDocument/2006/relationships/tags" Target="../tags/tag20.xml"/></Relationships>
</file>

<file path=ppt/slideLayouts/_rels/slideLayout18.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tags" Target="../tags/tag24.xml"/><Relationship Id="rId7" Type="http://schemas.openxmlformats.org/officeDocument/2006/relationships/slideMaster" Target="../slideMasters/slideMaster2.xml"/><Relationship Id="rId2" Type="http://schemas.openxmlformats.org/officeDocument/2006/relationships/tags" Target="../tags/tag23.xml"/><Relationship Id="rId1" Type="http://schemas.openxmlformats.org/officeDocument/2006/relationships/tags" Target="../tags/tag22.xml"/><Relationship Id="rId6" Type="http://schemas.openxmlformats.org/officeDocument/2006/relationships/tags" Target="../tags/tag27.xml"/><Relationship Id="rId5" Type="http://schemas.openxmlformats.org/officeDocument/2006/relationships/tags" Target="../tags/tag26.xml"/><Relationship Id="rId4" Type="http://schemas.openxmlformats.org/officeDocument/2006/relationships/tags" Target="../tags/tag25.xml"/></Relationships>
</file>

<file path=ppt/slideLayouts/_rels/slideLayout19.xml.rels><?xml version="1.0" encoding="UTF-8" standalone="yes"?>
<Relationships xmlns="http://schemas.openxmlformats.org/package/2006/relationships"><Relationship Id="rId8" Type="http://schemas.openxmlformats.org/officeDocument/2006/relationships/tags" Target="../tags/tag35.xml"/><Relationship Id="rId3" Type="http://schemas.openxmlformats.org/officeDocument/2006/relationships/tags" Target="../tags/tag30.xml"/><Relationship Id="rId7" Type="http://schemas.openxmlformats.org/officeDocument/2006/relationships/tags" Target="../tags/tag34.xml"/><Relationship Id="rId2" Type="http://schemas.openxmlformats.org/officeDocument/2006/relationships/tags" Target="../tags/tag29.xml"/><Relationship Id="rId1" Type="http://schemas.openxmlformats.org/officeDocument/2006/relationships/tags" Target="../tags/tag28.xml"/><Relationship Id="rId6" Type="http://schemas.openxmlformats.org/officeDocument/2006/relationships/tags" Target="../tags/tag33.xml"/><Relationship Id="rId5" Type="http://schemas.openxmlformats.org/officeDocument/2006/relationships/tags" Target="../tags/tag32.xml"/><Relationship Id="rId4" Type="http://schemas.openxmlformats.org/officeDocument/2006/relationships/tags" Target="../tags/tag31.xml"/><Relationship Id="rId9"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tags" Target="../tags/tag36.xml"/><Relationship Id="rId5" Type="http://schemas.openxmlformats.org/officeDocument/2006/relationships/slideMaster" Target="../slideMasters/slideMaster2.xml"/><Relationship Id="rId4" Type="http://schemas.openxmlformats.org/officeDocument/2006/relationships/tags" Target="../tags/tag39.xml"/></Relationships>
</file>

<file path=ppt/slideLayouts/_rels/slideLayout21.xml.rels><?xml version="1.0" encoding="UTF-8" standalone="yes"?>
<Relationships xmlns="http://schemas.openxmlformats.org/package/2006/relationships"><Relationship Id="rId3" Type="http://schemas.openxmlformats.org/officeDocument/2006/relationships/tags" Target="../tags/tag42.xml"/><Relationship Id="rId2" Type="http://schemas.openxmlformats.org/officeDocument/2006/relationships/tags" Target="../tags/tag41.xml"/><Relationship Id="rId1" Type="http://schemas.openxmlformats.org/officeDocument/2006/relationships/tags" Target="../tags/tag40.xml"/><Relationship Id="rId5" Type="http://schemas.openxmlformats.org/officeDocument/2006/relationships/image" Target="../media/image5.png"/><Relationship Id="rId4"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tags" Target="../tags/tag45.xml"/><Relationship Id="rId7" Type="http://schemas.openxmlformats.org/officeDocument/2006/relationships/slideMaster" Target="../slideMasters/slideMaster2.xml"/><Relationship Id="rId2" Type="http://schemas.openxmlformats.org/officeDocument/2006/relationships/tags" Target="../tags/tag44.xml"/><Relationship Id="rId1" Type="http://schemas.openxmlformats.org/officeDocument/2006/relationships/tags" Target="../tags/tag43.xml"/><Relationship Id="rId6" Type="http://schemas.openxmlformats.org/officeDocument/2006/relationships/tags" Target="../tags/tag48.xml"/><Relationship Id="rId5" Type="http://schemas.openxmlformats.org/officeDocument/2006/relationships/tags" Target="../tags/tag47.xml"/><Relationship Id="rId4" Type="http://schemas.openxmlformats.org/officeDocument/2006/relationships/tags" Target="../tags/tag46.xml"/></Relationships>
</file>

<file path=ppt/slideLayouts/_rels/slideLayout23.xml.rels><?xml version="1.0" encoding="UTF-8" standalone="yes"?>
<Relationships xmlns="http://schemas.openxmlformats.org/package/2006/relationships"><Relationship Id="rId3" Type="http://schemas.openxmlformats.org/officeDocument/2006/relationships/tags" Target="../tags/tag51.xml"/><Relationship Id="rId7" Type="http://schemas.openxmlformats.org/officeDocument/2006/relationships/image" Target="../media/image5.png"/><Relationship Id="rId2" Type="http://schemas.openxmlformats.org/officeDocument/2006/relationships/tags" Target="../tags/tag50.xml"/><Relationship Id="rId1" Type="http://schemas.openxmlformats.org/officeDocument/2006/relationships/tags" Target="../tags/tag49.xml"/><Relationship Id="rId6" Type="http://schemas.openxmlformats.org/officeDocument/2006/relationships/slideMaster" Target="../slideMasters/slideMaster2.xml"/><Relationship Id="rId5" Type="http://schemas.openxmlformats.org/officeDocument/2006/relationships/tags" Target="../tags/tag53.xml"/><Relationship Id="rId4" Type="http://schemas.openxmlformats.org/officeDocument/2006/relationships/tags" Target="../tags/tag52.xml"/></Relationships>
</file>

<file path=ppt/slideLayouts/_rels/slideLayout24.xml.rels><?xml version="1.0" encoding="UTF-8" standalone="yes"?>
<Relationships xmlns="http://schemas.openxmlformats.org/package/2006/relationships"><Relationship Id="rId3" Type="http://schemas.openxmlformats.org/officeDocument/2006/relationships/tags" Target="../tags/tag56.xml"/><Relationship Id="rId2" Type="http://schemas.openxmlformats.org/officeDocument/2006/relationships/tags" Target="../tags/tag55.xml"/><Relationship Id="rId1" Type="http://schemas.openxmlformats.org/officeDocument/2006/relationships/tags" Target="../tags/tag54.xml"/><Relationship Id="rId5" Type="http://schemas.openxmlformats.org/officeDocument/2006/relationships/slideMaster" Target="../slideMasters/slideMaster2.xml"/><Relationship Id="rId4" Type="http://schemas.openxmlformats.org/officeDocument/2006/relationships/tags" Target="../tags/tag57.xml"/></Relationships>
</file>

<file path=ppt/slideLayouts/_rels/slideLayout25.xml.rels><?xml version="1.0" encoding="UTF-8" standalone="yes"?>
<Relationships xmlns="http://schemas.openxmlformats.org/package/2006/relationships"><Relationship Id="rId3" Type="http://schemas.openxmlformats.org/officeDocument/2006/relationships/tags" Target="../tags/tag60.xml"/><Relationship Id="rId2" Type="http://schemas.openxmlformats.org/officeDocument/2006/relationships/tags" Target="../tags/tag59.xml"/><Relationship Id="rId1" Type="http://schemas.openxmlformats.org/officeDocument/2006/relationships/tags" Target="../tags/tag58.xml"/><Relationship Id="rId6" Type="http://schemas.openxmlformats.org/officeDocument/2006/relationships/slideMaster" Target="../slideMasters/slideMaster2.xml"/><Relationship Id="rId5" Type="http://schemas.openxmlformats.org/officeDocument/2006/relationships/tags" Target="../tags/tag62.xml"/><Relationship Id="rId4" Type="http://schemas.openxmlformats.org/officeDocument/2006/relationships/tags" Target="../tags/tag61.xml"/></Relationships>
</file>

<file path=ppt/slideLayouts/_rels/slideLayout26.xml.rels><?xml version="1.0" encoding="UTF-8" standalone="yes"?>
<Relationships xmlns="http://schemas.openxmlformats.org/package/2006/relationships"><Relationship Id="rId3" Type="http://schemas.openxmlformats.org/officeDocument/2006/relationships/tags" Target="../tags/tag71.xml"/><Relationship Id="rId2" Type="http://schemas.openxmlformats.org/officeDocument/2006/relationships/tags" Target="../tags/tag70.xml"/><Relationship Id="rId1" Type="http://schemas.openxmlformats.org/officeDocument/2006/relationships/tags" Target="../tags/tag69.xml"/><Relationship Id="rId6" Type="http://schemas.openxmlformats.org/officeDocument/2006/relationships/slideMaster" Target="../slideMasters/slideMaster3.xml"/><Relationship Id="rId5" Type="http://schemas.openxmlformats.org/officeDocument/2006/relationships/tags" Target="../tags/tag73.xml"/><Relationship Id="rId4" Type="http://schemas.openxmlformats.org/officeDocument/2006/relationships/tags" Target="../tags/tag72.xml"/></Relationships>
</file>

<file path=ppt/slideLayouts/_rels/slideLayout27.xml.rels><?xml version="1.0" encoding="UTF-8" standalone="yes"?>
<Relationships xmlns="http://schemas.openxmlformats.org/package/2006/relationships"><Relationship Id="rId3" Type="http://schemas.openxmlformats.org/officeDocument/2006/relationships/tags" Target="../tags/tag76.xml"/><Relationship Id="rId2" Type="http://schemas.openxmlformats.org/officeDocument/2006/relationships/tags" Target="../tags/tag75.xml"/><Relationship Id="rId1" Type="http://schemas.openxmlformats.org/officeDocument/2006/relationships/tags" Target="../tags/tag74.xml"/><Relationship Id="rId6" Type="http://schemas.openxmlformats.org/officeDocument/2006/relationships/slideMaster" Target="../slideMasters/slideMaster3.xml"/><Relationship Id="rId5" Type="http://schemas.openxmlformats.org/officeDocument/2006/relationships/tags" Target="../tags/tag78.xml"/><Relationship Id="rId4" Type="http://schemas.openxmlformats.org/officeDocument/2006/relationships/tags" Target="../tags/tag77.xml"/></Relationships>
</file>

<file path=ppt/slideLayouts/_rels/slideLayout28.xml.rels><?xml version="1.0" encoding="UTF-8" standalone="yes"?>
<Relationships xmlns="http://schemas.openxmlformats.org/package/2006/relationships"><Relationship Id="rId3" Type="http://schemas.openxmlformats.org/officeDocument/2006/relationships/tags" Target="../tags/tag81.xml"/><Relationship Id="rId2" Type="http://schemas.openxmlformats.org/officeDocument/2006/relationships/tags" Target="../tags/tag80.xml"/><Relationship Id="rId1" Type="http://schemas.openxmlformats.org/officeDocument/2006/relationships/tags" Target="../tags/tag79.xml"/><Relationship Id="rId6" Type="http://schemas.openxmlformats.org/officeDocument/2006/relationships/slideMaster" Target="../slideMasters/slideMaster3.xml"/><Relationship Id="rId5" Type="http://schemas.openxmlformats.org/officeDocument/2006/relationships/tags" Target="../tags/tag83.xml"/><Relationship Id="rId4" Type="http://schemas.openxmlformats.org/officeDocument/2006/relationships/tags" Target="../tags/tag82.xml"/></Relationships>
</file>

<file path=ppt/slideLayouts/_rels/slideLayout29.xml.rels><?xml version="1.0" encoding="UTF-8" standalone="yes"?>
<Relationships xmlns="http://schemas.openxmlformats.org/package/2006/relationships"><Relationship Id="rId3" Type="http://schemas.openxmlformats.org/officeDocument/2006/relationships/tags" Target="../tags/tag86.xml"/><Relationship Id="rId7" Type="http://schemas.openxmlformats.org/officeDocument/2006/relationships/slideMaster" Target="../slideMasters/slideMaster3.xml"/><Relationship Id="rId2" Type="http://schemas.openxmlformats.org/officeDocument/2006/relationships/tags" Target="../tags/tag85.xml"/><Relationship Id="rId1" Type="http://schemas.openxmlformats.org/officeDocument/2006/relationships/tags" Target="../tags/tag84.xml"/><Relationship Id="rId6" Type="http://schemas.openxmlformats.org/officeDocument/2006/relationships/tags" Target="../tags/tag89.xml"/><Relationship Id="rId5" Type="http://schemas.openxmlformats.org/officeDocument/2006/relationships/tags" Target="../tags/tag88.xml"/><Relationship Id="rId4" Type="http://schemas.openxmlformats.org/officeDocument/2006/relationships/tags" Target="../tags/tag87.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8" Type="http://schemas.openxmlformats.org/officeDocument/2006/relationships/tags" Target="../tags/tag97.xml"/><Relationship Id="rId3" Type="http://schemas.openxmlformats.org/officeDocument/2006/relationships/tags" Target="../tags/tag92.xml"/><Relationship Id="rId7" Type="http://schemas.openxmlformats.org/officeDocument/2006/relationships/tags" Target="../tags/tag96.xml"/><Relationship Id="rId2" Type="http://schemas.openxmlformats.org/officeDocument/2006/relationships/tags" Target="../tags/tag91.xml"/><Relationship Id="rId1" Type="http://schemas.openxmlformats.org/officeDocument/2006/relationships/tags" Target="../tags/tag90.xml"/><Relationship Id="rId6" Type="http://schemas.openxmlformats.org/officeDocument/2006/relationships/tags" Target="../tags/tag95.xml"/><Relationship Id="rId5" Type="http://schemas.openxmlformats.org/officeDocument/2006/relationships/tags" Target="../tags/tag94.xml"/><Relationship Id="rId4" Type="http://schemas.openxmlformats.org/officeDocument/2006/relationships/tags" Target="../tags/tag93.xml"/><Relationship Id="rId9"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3" Type="http://schemas.openxmlformats.org/officeDocument/2006/relationships/tags" Target="../tags/tag100.xml"/><Relationship Id="rId2" Type="http://schemas.openxmlformats.org/officeDocument/2006/relationships/tags" Target="../tags/tag99.xml"/><Relationship Id="rId1" Type="http://schemas.openxmlformats.org/officeDocument/2006/relationships/tags" Target="../tags/tag98.xml"/><Relationship Id="rId5" Type="http://schemas.openxmlformats.org/officeDocument/2006/relationships/slideMaster" Target="../slideMasters/slideMaster3.xml"/><Relationship Id="rId4" Type="http://schemas.openxmlformats.org/officeDocument/2006/relationships/tags" Target="../tags/tag101.xml"/></Relationships>
</file>

<file path=ppt/slideLayouts/_rels/slideLayout32.xml.rels><?xml version="1.0" encoding="UTF-8" standalone="yes"?>
<Relationships xmlns="http://schemas.openxmlformats.org/package/2006/relationships"><Relationship Id="rId3" Type="http://schemas.openxmlformats.org/officeDocument/2006/relationships/tags" Target="../tags/tag104.xml"/><Relationship Id="rId2" Type="http://schemas.openxmlformats.org/officeDocument/2006/relationships/tags" Target="../tags/tag103.xml"/><Relationship Id="rId1" Type="http://schemas.openxmlformats.org/officeDocument/2006/relationships/tags" Target="../tags/tag102.xml"/><Relationship Id="rId4"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3" Type="http://schemas.openxmlformats.org/officeDocument/2006/relationships/tags" Target="../tags/tag107.xml"/><Relationship Id="rId7" Type="http://schemas.openxmlformats.org/officeDocument/2006/relationships/slideMaster" Target="../slideMasters/slideMaster3.xml"/><Relationship Id="rId2" Type="http://schemas.openxmlformats.org/officeDocument/2006/relationships/tags" Target="../tags/tag106.xml"/><Relationship Id="rId1" Type="http://schemas.openxmlformats.org/officeDocument/2006/relationships/tags" Target="../tags/tag105.xml"/><Relationship Id="rId6" Type="http://schemas.openxmlformats.org/officeDocument/2006/relationships/tags" Target="../tags/tag110.xml"/><Relationship Id="rId5" Type="http://schemas.openxmlformats.org/officeDocument/2006/relationships/tags" Target="../tags/tag109.xml"/><Relationship Id="rId4" Type="http://schemas.openxmlformats.org/officeDocument/2006/relationships/tags" Target="../tags/tag108.xml"/></Relationships>
</file>

<file path=ppt/slideLayouts/_rels/slideLayout34.xml.rels><?xml version="1.0" encoding="UTF-8" standalone="yes"?>
<Relationships xmlns="http://schemas.openxmlformats.org/package/2006/relationships"><Relationship Id="rId3" Type="http://schemas.openxmlformats.org/officeDocument/2006/relationships/tags" Target="../tags/tag113.xml"/><Relationship Id="rId2" Type="http://schemas.openxmlformats.org/officeDocument/2006/relationships/tags" Target="../tags/tag112.xml"/><Relationship Id="rId1" Type="http://schemas.openxmlformats.org/officeDocument/2006/relationships/tags" Target="../tags/tag111.xml"/><Relationship Id="rId6" Type="http://schemas.openxmlformats.org/officeDocument/2006/relationships/slideMaster" Target="../slideMasters/slideMaster3.xml"/><Relationship Id="rId5" Type="http://schemas.openxmlformats.org/officeDocument/2006/relationships/tags" Target="../tags/tag115.xml"/><Relationship Id="rId4" Type="http://schemas.openxmlformats.org/officeDocument/2006/relationships/tags" Target="../tags/tag114.xml"/></Relationships>
</file>

<file path=ppt/slideLayouts/_rels/slideLayout35.xml.rels><?xml version="1.0" encoding="UTF-8" standalone="yes"?>
<Relationships xmlns="http://schemas.openxmlformats.org/package/2006/relationships"><Relationship Id="rId3" Type="http://schemas.openxmlformats.org/officeDocument/2006/relationships/tags" Target="../tags/tag118.xml"/><Relationship Id="rId2" Type="http://schemas.openxmlformats.org/officeDocument/2006/relationships/tags" Target="../tags/tag117.xml"/><Relationship Id="rId1" Type="http://schemas.openxmlformats.org/officeDocument/2006/relationships/tags" Target="../tags/tag116.xml"/><Relationship Id="rId5" Type="http://schemas.openxmlformats.org/officeDocument/2006/relationships/slideMaster" Target="../slideMasters/slideMaster3.xml"/><Relationship Id="rId4" Type="http://schemas.openxmlformats.org/officeDocument/2006/relationships/tags" Target="../tags/tag119.xml"/></Relationships>
</file>

<file path=ppt/slideLayouts/_rels/slideLayout36.xml.rels><?xml version="1.0" encoding="UTF-8" standalone="yes"?>
<Relationships xmlns="http://schemas.openxmlformats.org/package/2006/relationships"><Relationship Id="rId3" Type="http://schemas.openxmlformats.org/officeDocument/2006/relationships/tags" Target="../tags/tag122.xml"/><Relationship Id="rId2" Type="http://schemas.openxmlformats.org/officeDocument/2006/relationships/tags" Target="../tags/tag121.xml"/><Relationship Id="rId1" Type="http://schemas.openxmlformats.org/officeDocument/2006/relationships/tags" Target="../tags/tag120.xml"/><Relationship Id="rId6" Type="http://schemas.openxmlformats.org/officeDocument/2006/relationships/slideMaster" Target="../slideMasters/slideMaster3.xml"/><Relationship Id="rId5" Type="http://schemas.openxmlformats.org/officeDocument/2006/relationships/tags" Target="../tags/tag124.xml"/><Relationship Id="rId4" Type="http://schemas.openxmlformats.org/officeDocument/2006/relationships/tags" Target="../tags/tag12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31294B-0AF7-A742-9716-06797F182D31}"/>
              </a:ext>
            </a:extLst>
          </p:cNvPr>
          <p:cNvSpPr>
            <a:spLocks noGrp="1"/>
          </p:cNvSpPr>
          <p:nvPr>
            <p:ph type="ctrTitle"/>
          </p:nvPr>
        </p:nvSpPr>
        <p:spPr>
          <a:xfrm>
            <a:off x="1524000" y="1122363"/>
            <a:ext cx="9144000" cy="2387600"/>
          </a:xfrm>
        </p:spPr>
        <p:txBody>
          <a:bodyPr anchor="b"/>
          <a:lstStyle>
            <a:lvl1pPr algn="ctr">
              <a:defRPr sz="6000"/>
            </a:lvl1pPr>
          </a:lstStyle>
          <a:p>
            <a:r>
              <a:rPr kumimoji="1" lang="zh-CN" altLang="en-US"/>
              <a:t>单击此处编辑母版标题样式</a:t>
            </a:r>
          </a:p>
        </p:txBody>
      </p:sp>
      <p:sp>
        <p:nvSpPr>
          <p:cNvPr id="3" name="副标题 2">
            <a:extLst>
              <a:ext uri="{FF2B5EF4-FFF2-40B4-BE49-F238E27FC236}">
                <a16:creationId xmlns:a16="http://schemas.microsoft.com/office/drawing/2014/main" id="{B069A0C3-6C54-8244-9387-BEC7089551A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p>
        </p:txBody>
      </p:sp>
      <p:sp>
        <p:nvSpPr>
          <p:cNvPr id="4" name="日期占位符 3">
            <a:extLst>
              <a:ext uri="{FF2B5EF4-FFF2-40B4-BE49-F238E27FC236}">
                <a16:creationId xmlns:a16="http://schemas.microsoft.com/office/drawing/2014/main" id="{BDBC776A-2C45-5744-9C79-0278CF81A56F}"/>
              </a:ext>
            </a:extLst>
          </p:cNvPr>
          <p:cNvSpPr>
            <a:spLocks noGrp="1"/>
          </p:cNvSpPr>
          <p:nvPr>
            <p:ph type="dt" sz="half" idx="10"/>
          </p:nvPr>
        </p:nvSpPr>
        <p:spPr/>
        <p:txBody>
          <a:bodyPr/>
          <a:lstStyle/>
          <a:p>
            <a:fld id="{A799D94C-7905-174D-99C1-294EC7C44426}" type="datetimeFigureOut">
              <a:t>2021/11/27</a:t>
            </a:fld>
            <a:endParaRPr kumimoji="1" lang="zh-CN" altLang="en-US"/>
          </a:p>
        </p:txBody>
      </p:sp>
      <p:sp>
        <p:nvSpPr>
          <p:cNvPr id="5" name="页脚占位符 4">
            <a:extLst>
              <a:ext uri="{FF2B5EF4-FFF2-40B4-BE49-F238E27FC236}">
                <a16:creationId xmlns:a16="http://schemas.microsoft.com/office/drawing/2014/main" id="{BDE66394-212E-5044-ADE7-EF317DC8C3D5}"/>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2811B120-66C8-CE4A-84BA-CFA448FB0948}"/>
              </a:ext>
            </a:extLst>
          </p:cNvPr>
          <p:cNvSpPr>
            <a:spLocks noGrp="1"/>
          </p:cNvSpPr>
          <p:nvPr>
            <p:ph type="sldNum" sz="quarter" idx="12"/>
          </p:nvPr>
        </p:nvSpPr>
        <p:spPr/>
        <p:txBody>
          <a:bodyPr/>
          <a:lstStyle/>
          <a:p>
            <a:fld id="{88A5D285-52ED-BA4F-BC73-3E731F4BEF98}" type="slidenum">
              <a:t>‹#›</a:t>
            </a:fld>
            <a:endParaRPr kumimoji="1" lang="zh-CN" altLang="en-US"/>
          </a:p>
        </p:txBody>
      </p:sp>
    </p:spTree>
    <p:extLst>
      <p:ext uri="{BB962C8B-B14F-4D97-AF65-F5344CB8AC3E}">
        <p14:creationId xmlns:p14="http://schemas.microsoft.com/office/powerpoint/2010/main" val="34530566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2410EA-2DB5-2847-B15C-5A9587AA36A2}"/>
              </a:ext>
            </a:extLst>
          </p:cNvPr>
          <p:cNvSpPr>
            <a:spLocks noGrp="1"/>
          </p:cNvSpPr>
          <p:nvPr>
            <p:ph type="title"/>
          </p:nvPr>
        </p:nvSpPr>
        <p:spPr/>
        <p:txBody>
          <a:bodyPr/>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7A31801E-AB95-894F-9B6B-EC0565843A96}"/>
              </a:ext>
            </a:extLst>
          </p:cNvPr>
          <p:cNvSpPr>
            <a:spLocks noGrp="1"/>
          </p:cNvSpPr>
          <p:nvPr>
            <p:ph type="body" orient="vert" idx="1"/>
          </p:nvPr>
        </p:nvSpPr>
        <p:spPr/>
        <p:txBody>
          <a:bodyPr vert="eaVert"/>
          <a:lstStyle/>
          <a:p>
            <a:r>
              <a:rPr kumimoji="1" lang="zh-CN" altLang="en-US"/>
              <a:t>编辑母版文本样式
第二级
第三级
第四级
第五级</a:t>
            </a:r>
          </a:p>
        </p:txBody>
      </p:sp>
      <p:sp>
        <p:nvSpPr>
          <p:cNvPr id="4" name="日期占位符 3">
            <a:extLst>
              <a:ext uri="{FF2B5EF4-FFF2-40B4-BE49-F238E27FC236}">
                <a16:creationId xmlns:a16="http://schemas.microsoft.com/office/drawing/2014/main" id="{F6483905-6CD7-7342-BF15-98696D306531}"/>
              </a:ext>
            </a:extLst>
          </p:cNvPr>
          <p:cNvSpPr>
            <a:spLocks noGrp="1"/>
          </p:cNvSpPr>
          <p:nvPr>
            <p:ph type="dt" sz="half" idx="10"/>
          </p:nvPr>
        </p:nvSpPr>
        <p:spPr/>
        <p:txBody>
          <a:bodyPr/>
          <a:lstStyle/>
          <a:p>
            <a:fld id="{A799D94C-7905-174D-99C1-294EC7C44426}" type="datetimeFigureOut">
              <a:t>2021/11/27</a:t>
            </a:fld>
            <a:endParaRPr kumimoji="1" lang="zh-CN" altLang="en-US"/>
          </a:p>
        </p:txBody>
      </p:sp>
      <p:sp>
        <p:nvSpPr>
          <p:cNvPr id="5" name="页脚占位符 4">
            <a:extLst>
              <a:ext uri="{FF2B5EF4-FFF2-40B4-BE49-F238E27FC236}">
                <a16:creationId xmlns:a16="http://schemas.microsoft.com/office/drawing/2014/main" id="{2648D42D-5715-3848-A0EB-64610C5E4D9F}"/>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63990D4E-2544-804B-AA9F-4A0744A63300}"/>
              </a:ext>
            </a:extLst>
          </p:cNvPr>
          <p:cNvSpPr>
            <a:spLocks noGrp="1"/>
          </p:cNvSpPr>
          <p:nvPr>
            <p:ph type="sldNum" sz="quarter" idx="12"/>
          </p:nvPr>
        </p:nvSpPr>
        <p:spPr/>
        <p:txBody>
          <a:bodyPr/>
          <a:lstStyle/>
          <a:p>
            <a:fld id="{88A5D285-52ED-BA4F-BC73-3E731F4BEF98}" type="slidenum">
              <a:t>‹#›</a:t>
            </a:fld>
            <a:endParaRPr kumimoji="1" lang="zh-CN" altLang="en-US"/>
          </a:p>
        </p:txBody>
      </p:sp>
    </p:spTree>
    <p:extLst>
      <p:ext uri="{BB962C8B-B14F-4D97-AF65-F5344CB8AC3E}">
        <p14:creationId xmlns:p14="http://schemas.microsoft.com/office/powerpoint/2010/main" val="31030586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19B75B7-32E4-F64B-92BA-6BAA3926138C}"/>
              </a:ext>
            </a:extLst>
          </p:cNvPr>
          <p:cNvSpPr>
            <a:spLocks noGrp="1"/>
          </p:cNvSpPr>
          <p:nvPr>
            <p:ph type="title" orient="vert"/>
          </p:nvPr>
        </p:nvSpPr>
        <p:spPr>
          <a:xfrm>
            <a:off x="8724900" y="365125"/>
            <a:ext cx="2628900" cy="5811838"/>
          </a:xfrm>
        </p:spPr>
        <p:txBody>
          <a:bodyPr vert="eaVert"/>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794DF1F9-A192-4140-8317-C298C82E8E20}"/>
              </a:ext>
            </a:extLst>
          </p:cNvPr>
          <p:cNvSpPr>
            <a:spLocks noGrp="1"/>
          </p:cNvSpPr>
          <p:nvPr>
            <p:ph type="body" orient="vert" idx="1"/>
          </p:nvPr>
        </p:nvSpPr>
        <p:spPr>
          <a:xfrm>
            <a:off x="838200" y="365125"/>
            <a:ext cx="7734300" cy="5811838"/>
          </a:xfrm>
        </p:spPr>
        <p:txBody>
          <a:bodyPr vert="eaVert"/>
          <a:lstStyle/>
          <a:p>
            <a:r>
              <a:rPr kumimoji="1" lang="zh-CN" altLang="en-US"/>
              <a:t>编辑母版文本样式
第二级
第三级
第四级
第五级</a:t>
            </a:r>
          </a:p>
        </p:txBody>
      </p:sp>
      <p:sp>
        <p:nvSpPr>
          <p:cNvPr id="4" name="日期占位符 3">
            <a:extLst>
              <a:ext uri="{FF2B5EF4-FFF2-40B4-BE49-F238E27FC236}">
                <a16:creationId xmlns:a16="http://schemas.microsoft.com/office/drawing/2014/main" id="{570E5B54-CFF8-574D-9275-30D7682299F8}"/>
              </a:ext>
            </a:extLst>
          </p:cNvPr>
          <p:cNvSpPr>
            <a:spLocks noGrp="1"/>
          </p:cNvSpPr>
          <p:nvPr>
            <p:ph type="dt" sz="half" idx="10"/>
          </p:nvPr>
        </p:nvSpPr>
        <p:spPr/>
        <p:txBody>
          <a:bodyPr/>
          <a:lstStyle/>
          <a:p>
            <a:fld id="{A799D94C-7905-174D-99C1-294EC7C44426}" type="datetimeFigureOut">
              <a:t>2021/11/27</a:t>
            </a:fld>
            <a:endParaRPr kumimoji="1" lang="zh-CN" altLang="en-US"/>
          </a:p>
        </p:txBody>
      </p:sp>
      <p:sp>
        <p:nvSpPr>
          <p:cNvPr id="5" name="页脚占位符 4">
            <a:extLst>
              <a:ext uri="{FF2B5EF4-FFF2-40B4-BE49-F238E27FC236}">
                <a16:creationId xmlns:a16="http://schemas.microsoft.com/office/drawing/2014/main" id="{AF7E8DAF-8AF3-2E46-9873-8CF6C973A4F0}"/>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5110839D-948A-8D40-AC9F-525BA9C0C210}"/>
              </a:ext>
            </a:extLst>
          </p:cNvPr>
          <p:cNvSpPr>
            <a:spLocks noGrp="1"/>
          </p:cNvSpPr>
          <p:nvPr>
            <p:ph type="sldNum" sz="quarter" idx="12"/>
          </p:nvPr>
        </p:nvSpPr>
        <p:spPr/>
        <p:txBody>
          <a:bodyPr/>
          <a:lstStyle/>
          <a:p>
            <a:fld id="{88A5D285-52ED-BA4F-BC73-3E731F4BEF98}" type="slidenum">
              <a:t>‹#›</a:t>
            </a:fld>
            <a:endParaRPr kumimoji="1" lang="zh-CN" altLang="en-US"/>
          </a:p>
        </p:txBody>
      </p:sp>
    </p:spTree>
    <p:extLst>
      <p:ext uri="{BB962C8B-B14F-4D97-AF65-F5344CB8AC3E}">
        <p14:creationId xmlns:p14="http://schemas.microsoft.com/office/powerpoint/2010/main" val="10327183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99992316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2">
            <a:extLst>
              <a:ext uri="{28A0092B-C50C-407E-A947-70E740481C1C}">
                <a14:useLocalDpi xmlns:a14="http://schemas.microsoft.com/office/drawing/2010/main" val="0"/>
              </a:ext>
            </a:extLst>
          </a:blip>
          <a:srcRect l="353" t="-144" r="72822" b="144"/>
          <a:stretch/>
        </p:blipFill>
        <p:spPr>
          <a:xfrm>
            <a:off x="0" y="1173481"/>
            <a:ext cx="4164741" cy="5684519"/>
          </a:xfrm>
          <a:prstGeom prst="rect">
            <a:avLst/>
          </a:prstGeom>
        </p:spPr>
      </p:pic>
      <p:sp>
        <p:nvSpPr>
          <p:cNvPr id="8" name="矩形 7"/>
          <p:cNvSpPr/>
          <p:nvPr userDrawn="1"/>
        </p:nvSpPr>
        <p:spPr>
          <a:xfrm>
            <a:off x="0" y="-4"/>
            <a:ext cx="12192000" cy="6858004"/>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p:cNvPicPr>
            <a:picLocks noChangeAspect="1"/>
          </p:cNvPicPr>
          <p:nvPr userDrawn="1"/>
        </p:nvPicPr>
        <p:blipFill rotWithShape="1">
          <a:blip r:embed="rId2">
            <a:extLst>
              <a:ext uri="{28A0092B-C50C-407E-A947-70E740481C1C}">
                <a14:useLocalDpi xmlns:a14="http://schemas.microsoft.com/office/drawing/2010/main" val="0"/>
              </a:ext>
            </a:extLst>
          </a:blip>
          <a:srcRect l="55940" t="136" r="19363"/>
          <a:stretch/>
        </p:blipFill>
        <p:spPr>
          <a:xfrm rot="16200000">
            <a:off x="6446944" y="-1112947"/>
            <a:ext cx="4632112" cy="6858000"/>
          </a:xfrm>
          <a:prstGeom prst="rect">
            <a:avLst/>
          </a:prstGeom>
        </p:spPr>
      </p:pic>
    </p:spTree>
    <p:extLst>
      <p:ext uri="{BB962C8B-B14F-4D97-AF65-F5344CB8AC3E}">
        <p14:creationId xmlns:p14="http://schemas.microsoft.com/office/powerpoint/2010/main" val="335351493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10" name="矩形 9"/>
          <p:cNvSpPr/>
          <p:nvPr userDrawn="1"/>
        </p:nvSpPr>
        <p:spPr>
          <a:xfrm>
            <a:off x="-11107" y="0"/>
            <a:ext cx="12203108" cy="719831"/>
          </a:xfrm>
          <a:prstGeom prst="rect">
            <a:avLst/>
          </a:prstGeom>
          <a:solidFill>
            <a:srgbClr val="4A1757">
              <a:alpha val="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8" name="直接连接符 17"/>
          <p:cNvCxnSpPr/>
          <p:nvPr userDrawn="1"/>
        </p:nvCxnSpPr>
        <p:spPr>
          <a:xfrm>
            <a:off x="481584" y="719831"/>
            <a:ext cx="11710417" cy="0"/>
          </a:xfrm>
          <a:prstGeom prst="line">
            <a:avLst/>
          </a:prstGeom>
          <a:ln w="12700">
            <a:solidFill>
              <a:srgbClr val="4A1757"/>
            </a:solidFill>
            <a:prstDash val="solid"/>
          </a:ln>
        </p:spPr>
        <p:style>
          <a:lnRef idx="1">
            <a:schemeClr val="accent1"/>
          </a:lnRef>
          <a:fillRef idx="0">
            <a:schemeClr val="accent1"/>
          </a:fillRef>
          <a:effectRef idx="0">
            <a:schemeClr val="accent1"/>
          </a:effectRef>
          <a:fontRef idx="minor">
            <a:schemeClr val="tx1"/>
          </a:fontRef>
        </p:style>
      </p:cxnSp>
      <p:pic>
        <p:nvPicPr>
          <p:cNvPr id="9" name="图片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5400000">
            <a:off x="10790428" y="5456426"/>
            <a:ext cx="1003596" cy="1799550"/>
          </a:xfrm>
          <a:prstGeom prst="rect">
            <a:avLst/>
          </a:prstGeom>
        </p:spPr>
      </p:pic>
      <p:grpSp>
        <p:nvGrpSpPr>
          <p:cNvPr id="17" name="组合 16"/>
          <p:cNvGrpSpPr/>
          <p:nvPr userDrawn="1"/>
        </p:nvGrpSpPr>
        <p:grpSpPr>
          <a:xfrm>
            <a:off x="9883870" y="217719"/>
            <a:ext cx="1508916" cy="426714"/>
            <a:chOff x="479376" y="479847"/>
            <a:chExt cx="4271963" cy="1208088"/>
          </a:xfrm>
          <a:solidFill>
            <a:srgbClr val="4A1757"/>
          </a:solidFill>
        </p:grpSpPr>
        <p:sp>
          <p:nvSpPr>
            <p:cNvPr id="19" name="Freeform 5"/>
            <p:cNvSpPr>
              <a:spLocks/>
            </p:cNvSpPr>
            <p:nvPr userDrawn="1"/>
          </p:nvSpPr>
          <p:spPr bwMode="auto">
            <a:xfrm>
              <a:off x="833389" y="1516485"/>
              <a:ext cx="63500" cy="84138"/>
            </a:xfrm>
            <a:custGeom>
              <a:avLst/>
              <a:gdLst>
                <a:gd name="T0" fmla="*/ 11 w 17"/>
                <a:gd name="T1" fmla="*/ 22 h 22"/>
                <a:gd name="T2" fmla="*/ 11 w 17"/>
                <a:gd name="T3" fmla="*/ 22 h 22"/>
                <a:gd name="T4" fmla="*/ 6 w 17"/>
                <a:gd name="T5" fmla="*/ 20 h 22"/>
                <a:gd name="T6" fmla="*/ 0 w 17"/>
                <a:gd name="T7" fmla="*/ 17 h 22"/>
                <a:gd name="T8" fmla="*/ 0 w 17"/>
                <a:gd name="T9" fmla="*/ 17 h 22"/>
                <a:gd name="T10" fmla="*/ 0 w 17"/>
                <a:gd name="T11" fmla="*/ 16 h 22"/>
                <a:gd name="T12" fmla="*/ 0 w 17"/>
                <a:gd name="T13" fmla="*/ 16 h 22"/>
                <a:gd name="T14" fmla="*/ 2 w 17"/>
                <a:gd name="T15" fmla="*/ 17 h 22"/>
                <a:gd name="T16" fmla="*/ 3 w 17"/>
                <a:gd name="T17" fmla="*/ 17 h 22"/>
                <a:gd name="T18" fmla="*/ 4 w 17"/>
                <a:gd name="T19" fmla="*/ 17 h 22"/>
                <a:gd name="T20" fmla="*/ 7 w 17"/>
                <a:gd name="T21" fmla="*/ 12 h 22"/>
                <a:gd name="T22" fmla="*/ 8 w 17"/>
                <a:gd name="T23" fmla="*/ 8 h 22"/>
                <a:gd name="T24" fmla="*/ 10 w 17"/>
                <a:gd name="T25" fmla="*/ 4 h 22"/>
                <a:gd name="T26" fmla="*/ 11 w 17"/>
                <a:gd name="T27" fmla="*/ 3 h 22"/>
                <a:gd name="T28" fmla="*/ 11 w 17"/>
                <a:gd name="T29" fmla="*/ 2 h 22"/>
                <a:gd name="T30" fmla="*/ 10 w 17"/>
                <a:gd name="T31" fmla="*/ 2 h 22"/>
                <a:gd name="T32" fmla="*/ 6 w 17"/>
                <a:gd name="T33" fmla="*/ 2 h 22"/>
                <a:gd name="T34" fmla="*/ 6 w 17"/>
                <a:gd name="T35" fmla="*/ 2 h 22"/>
                <a:gd name="T36" fmla="*/ 6 w 17"/>
                <a:gd name="T37" fmla="*/ 0 h 22"/>
                <a:gd name="T38" fmla="*/ 6 w 17"/>
                <a:gd name="T39" fmla="*/ 0 h 22"/>
                <a:gd name="T40" fmla="*/ 16 w 17"/>
                <a:gd name="T41" fmla="*/ 1 h 22"/>
                <a:gd name="T42" fmla="*/ 17 w 17"/>
                <a:gd name="T43" fmla="*/ 1 h 22"/>
                <a:gd name="T44" fmla="*/ 15 w 17"/>
                <a:gd name="T45" fmla="*/ 4 h 22"/>
                <a:gd name="T46" fmla="*/ 14 w 17"/>
                <a:gd name="T47" fmla="*/ 7 h 22"/>
                <a:gd name="T48" fmla="*/ 11 w 17"/>
                <a:gd name="T49" fmla="*/ 13 h 22"/>
                <a:gd name="T50" fmla="*/ 8 w 17"/>
                <a:gd name="T51" fmla="*/ 19 h 22"/>
                <a:gd name="T52" fmla="*/ 9 w 17"/>
                <a:gd name="T53" fmla="*/ 20 h 22"/>
                <a:gd name="T54" fmla="*/ 11 w 17"/>
                <a:gd name="T55" fmla="*/ 21 h 22"/>
                <a:gd name="T56" fmla="*/ 11 w 17"/>
                <a:gd name="T57" fmla="*/ 21 h 22"/>
                <a:gd name="T58" fmla="*/ 11 w 17"/>
                <a:gd name="T59"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7" h="22">
                  <a:moveTo>
                    <a:pt x="11" y="22"/>
                  </a:moveTo>
                  <a:cubicBezTo>
                    <a:pt x="11" y="22"/>
                    <a:pt x="11" y="22"/>
                    <a:pt x="11" y="22"/>
                  </a:cubicBezTo>
                  <a:cubicBezTo>
                    <a:pt x="9" y="22"/>
                    <a:pt x="8" y="21"/>
                    <a:pt x="6" y="20"/>
                  </a:cubicBezTo>
                  <a:cubicBezTo>
                    <a:pt x="4" y="19"/>
                    <a:pt x="2" y="18"/>
                    <a:pt x="0" y="17"/>
                  </a:cubicBezTo>
                  <a:cubicBezTo>
                    <a:pt x="0" y="17"/>
                    <a:pt x="0" y="17"/>
                    <a:pt x="0" y="17"/>
                  </a:cubicBezTo>
                  <a:cubicBezTo>
                    <a:pt x="0" y="16"/>
                    <a:pt x="0" y="16"/>
                    <a:pt x="0" y="16"/>
                  </a:cubicBezTo>
                  <a:cubicBezTo>
                    <a:pt x="0" y="16"/>
                    <a:pt x="0" y="16"/>
                    <a:pt x="0" y="16"/>
                  </a:cubicBezTo>
                  <a:cubicBezTo>
                    <a:pt x="1" y="16"/>
                    <a:pt x="1" y="17"/>
                    <a:pt x="2" y="17"/>
                  </a:cubicBezTo>
                  <a:cubicBezTo>
                    <a:pt x="3" y="17"/>
                    <a:pt x="3" y="17"/>
                    <a:pt x="3" y="17"/>
                  </a:cubicBezTo>
                  <a:cubicBezTo>
                    <a:pt x="4" y="17"/>
                    <a:pt x="4" y="17"/>
                    <a:pt x="4" y="17"/>
                  </a:cubicBezTo>
                  <a:cubicBezTo>
                    <a:pt x="5" y="17"/>
                    <a:pt x="5" y="15"/>
                    <a:pt x="7" y="12"/>
                  </a:cubicBezTo>
                  <a:cubicBezTo>
                    <a:pt x="8" y="8"/>
                    <a:pt x="8" y="8"/>
                    <a:pt x="8" y="8"/>
                  </a:cubicBezTo>
                  <a:cubicBezTo>
                    <a:pt x="9" y="7"/>
                    <a:pt x="10" y="6"/>
                    <a:pt x="10" y="4"/>
                  </a:cubicBezTo>
                  <a:cubicBezTo>
                    <a:pt x="11" y="3"/>
                    <a:pt x="11" y="3"/>
                    <a:pt x="11" y="3"/>
                  </a:cubicBezTo>
                  <a:cubicBezTo>
                    <a:pt x="11" y="2"/>
                    <a:pt x="11" y="2"/>
                    <a:pt x="11" y="2"/>
                  </a:cubicBezTo>
                  <a:cubicBezTo>
                    <a:pt x="11" y="2"/>
                    <a:pt x="10" y="2"/>
                    <a:pt x="10" y="2"/>
                  </a:cubicBezTo>
                  <a:cubicBezTo>
                    <a:pt x="8" y="2"/>
                    <a:pt x="7" y="2"/>
                    <a:pt x="6" y="2"/>
                  </a:cubicBezTo>
                  <a:cubicBezTo>
                    <a:pt x="6" y="2"/>
                    <a:pt x="6" y="2"/>
                    <a:pt x="6" y="2"/>
                  </a:cubicBezTo>
                  <a:cubicBezTo>
                    <a:pt x="6" y="1"/>
                    <a:pt x="6" y="1"/>
                    <a:pt x="6" y="0"/>
                  </a:cubicBezTo>
                  <a:cubicBezTo>
                    <a:pt x="6" y="0"/>
                    <a:pt x="6" y="0"/>
                    <a:pt x="6" y="0"/>
                  </a:cubicBezTo>
                  <a:cubicBezTo>
                    <a:pt x="9" y="0"/>
                    <a:pt x="13" y="1"/>
                    <a:pt x="16" y="1"/>
                  </a:cubicBezTo>
                  <a:cubicBezTo>
                    <a:pt x="17" y="1"/>
                    <a:pt x="17" y="1"/>
                    <a:pt x="17" y="1"/>
                  </a:cubicBezTo>
                  <a:cubicBezTo>
                    <a:pt x="16" y="2"/>
                    <a:pt x="16" y="2"/>
                    <a:pt x="15" y="4"/>
                  </a:cubicBezTo>
                  <a:cubicBezTo>
                    <a:pt x="15" y="4"/>
                    <a:pt x="14" y="5"/>
                    <a:pt x="14" y="7"/>
                  </a:cubicBezTo>
                  <a:cubicBezTo>
                    <a:pt x="11" y="13"/>
                    <a:pt x="11" y="13"/>
                    <a:pt x="11" y="13"/>
                  </a:cubicBezTo>
                  <a:cubicBezTo>
                    <a:pt x="9" y="17"/>
                    <a:pt x="8" y="19"/>
                    <a:pt x="8" y="19"/>
                  </a:cubicBezTo>
                  <a:cubicBezTo>
                    <a:pt x="8" y="19"/>
                    <a:pt x="8" y="20"/>
                    <a:pt x="9" y="20"/>
                  </a:cubicBezTo>
                  <a:cubicBezTo>
                    <a:pt x="9" y="20"/>
                    <a:pt x="10" y="20"/>
                    <a:pt x="11" y="21"/>
                  </a:cubicBezTo>
                  <a:cubicBezTo>
                    <a:pt x="11" y="21"/>
                    <a:pt x="11" y="21"/>
                    <a:pt x="11" y="21"/>
                  </a:cubicBezTo>
                  <a:lnTo>
                    <a:pt x="11" y="22"/>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0" name="Freeform 6"/>
            <p:cNvSpPr>
              <a:spLocks noEditPoints="1"/>
            </p:cNvSpPr>
            <p:nvPr userDrawn="1"/>
          </p:nvSpPr>
          <p:spPr bwMode="auto">
            <a:xfrm>
              <a:off x="976264" y="1554585"/>
              <a:ext cx="63500" cy="84138"/>
            </a:xfrm>
            <a:custGeom>
              <a:avLst/>
              <a:gdLst>
                <a:gd name="T0" fmla="*/ 16 w 17"/>
                <a:gd name="T1" fmla="*/ 16 h 22"/>
                <a:gd name="T2" fmla="*/ 15 w 17"/>
                <a:gd name="T3" fmla="*/ 19 h 22"/>
                <a:gd name="T4" fmla="*/ 10 w 17"/>
                <a:gd name="T5" fmla="*/ 22 h 22"/>
                <a:gd name="T6" fmla="*/ 7 w 17"/>
                <a:gd name="T7" fmla="*/ 22 h 22"/>
                <a:gd name="T8" fmla="*/ 1 w 17"/>
                <a:gd name="T9" fmla="*/ 18 h 22"/>
                <a:gd name="T10" fmla="*/ 1 w 17"/>
                <a:gd name="T11" fmla="*/ 15 h 22"/>
                <a:gd name="T12" fmla="*/ 3 w 17"/>
                <a:gd name="T13" fmla="*/ 11 h 22"/>
                <a:gd name="T14" fmla="*/ 5 w 17"/>
                <a:gd name="T15" fmla="*/ 10 h 22"/>
                <a:gd name="T16" fmla="*/ 3 w 17"/>
                <a:gd name="T17" fmla="*/ 5 h 22"/>
                <a:gd name="T18" fmla="*/ 7 w 17"/>
                <a:gd name="T19" fmla="*/ 0 h 22"/>
                <a:gd name="T20" fmla="*/ 11 w 17"/>
                <a:gd name="T21" fmla="*/ 0 h 22"/>
                <a:gd name="T22" fmla="*/ 15 w 17"/>
                <a:gd name="T23" fmla="*/ 2 h 22"/>
                <a:gd name="T24" fmla="*/ 17 w 17"/>
                <a:gd name="T25" fmla="*/ 5 h 22"/>
                <a:gd name="T26" fmla="*/ 13 w 17"/>
                <a:gd name="T27" fmla="*/ 9 h 22"/>
                <a:gd name="T28" fmla="*/ 16 w 17"/>
                <a:gd name="T29" fmla="*/ 12 h 22"/>
                <a:gd name="T30" fmla="*/ 16 w 17"/>
                <a:gd name="T31" fmla="*/ 16 h 22"/>
                <a:gd name="T32" fmla="*/ 12 w 17"/>
                <a:gd name="T33" fmla="*/ 17 h 22"/>
                <a:gd name="T34" fmla="*/ 10 w 17"/>
                <a:gd name="T35" fmla="*/ 13 h 22"/>
                <a:gd name="T36" fmla="*/ 7 w 17"/>
                <a:gd name="T37" fmla="*/ 11 h 22"/>
                <a:gd name="T38" fmla="*/ 7 w 17"/>
                <a:gd name="T39" fmla="*/ 11 h 22"/>
                <a:gd name="T40" fmla="*/ 4 w 17"/>
                <a:gd name="T41" fmla="*/ 15 h 22"/>
                <a:gd name="T42" fmla="*/ 4 w 17"/>
                <a:gd name="T43" fmla="*/ 18 h 22"/>
                <a:gd name="T44" fmla="*/ 8 w 17"/>
                <a:gd name="T45" fmla="*/ 20 h 22"/>
                <a:gd name="T46" fmla="*/ 11 w 17"/>
                <a:gd name="T47" fmla="*/ 20 h 22"/>
                <a:gd name="T48" fmla="*/ 12 w 17"/>
                <a:gd name="T49" fmla="*/ 17 h 22"/>
                <a:gd name="T50" fmla="*/ 14 w 17"/>
                <a:gd name="T51" fmla="*/ 5 h 22"/>
                <a:gd name="T52" fmla="*/ 13 w 17"/>
                <a:gd name="T53" fmla="*/ 3 h 22"/>
                <a:gd name="T54" fmla="*/ 10 w 17"/>
                <a:gd name="T55" fmla="*/ 1 h 22"/>
                <a:gd name="T56" fmla="*/ 8 w 17"/>
                <a:gd name="T57" fmla="*/ 2 h 22"/>
                <a:gd name="T58" fmla="*/ 6 w 17"/>
                <a:gd name="T59" fmla="*/ 4 h 22"/>
                <a:gd name="T60" fmla="*/ 7 w 17"/>
                <a:gd name="T61" fmla="*/ 6 h 22"/>
                <a:gd name="T62" fmla="*/ 9 w 17"/>
                <a:gd name="T63" fmla="*/ 7 h 22"/>
                <a:gd name="T64" fmla="*/ 10 w 17"/>
                <a:gd name="T65" fmla="*/ 8 h 22"/>
                <a:gd name="T66" fmla="*/ 11 w 17"/>
                <a:gd name="T67" fmla="*/ 9 h 22"/>
                <a:gd name="T68" fmla="*/ 14 w 17"/>
                <a:gd name="T69" fmla="*/ 5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7" h="22">
                  <a:moveTo>
                    <a:pt x="16" y="16"/>
                  </a:moveTo>
                  <a:cubicBezTo>
                    <a:pt x="16" y="17"/>
                    <a:pt x="16" y="18"/>
                    <a:pt x="15" y="19"/>
                  </a:cubicBezTo>
                  <a:cubicBezTo>
                    <a:pt x="14" y="20"/>
                    <a:pt x="12" y="22"/>
                    <a:pt x="10" y="22"/>
                  </a:cubicBezTo>
                  <a:cubicBezTo>
                    <a:pt x="9" y="22"/>
                    <a:pt x="8" y="22"/>
                    <a:pt x="7" y="22"/>
                  </a:cubicBezTo>
                  <a:cubicBezTo>
                    <a:pt x="4" y="22"/>
                    <a:pt x="2" y="20"/>
                    <a:pt x="1" y="18"/>
                  </a:cubicBezTo>
                  <a:cubicBezTo>
                    <a:pt x="1" y="18"/>
                    <a:pt x="0" y="16"/>
                    <a:pt x="1" y="15"/>
                  </a:cubicBezTo>
                  <a:cubicBezTo>
                    <a:pt x="1" y="14"/>
                    <a:pt x="2" y="12"/>
                    <a:pt x="3" y="11"/>
                  </a:cubicBezTo>
                  <a:cubicBezTo>
                    <a:pt x="3" y="11"/>
                    <a:pt x="4" y="11"/>
                    <a:pt x="5" y="10"/>
                  </a:cubicBezTo>
                  <a:cubicBezTo>
                    <a:pt x="3" y="9"/>
                    <a:pt x="2" y="7"/>
                    <a:pt x="3" y="5"/>
                  </a:cubicBezTo>
                  <a:cubicBezTo>
                    <a:pt x="3" y="2"/>
                    <a:pt x="4" y="1"/>
                    <a:pt x="7" y="0"/>
                  </a:cubicBezTo>
                  <a:cubicBezTo>
                    <a:pt x="8" y="0"/>
                    <a:pt x="9" y="0"/>
                    <a:pt x="11" y="0"/>
                  </a:cubicBezTo>
                  <a:cubicBezTo>
                    <a:pt x="13" y="0"/>
                    <a:pt x="14" y="1"/>
                    <a:pt x="15" y="2"/>
                  </a:cubicBezTo>
                  <a:cubicBezTo>
                    <a:pt x="16" y="3"/>
                    <a:pt x="17" y="4"/>
                    <a:pt x="17" y="5"/>
                  </a:cubicBezTo>
                  <a:cubicBezTo>
                    <a:pt x="16" y="7"/>
                    <a:pt x="15" y="9"/>
                    <a:pt x="13" y="9"/>
                  </a:cubicBezTo>
                  <a:cubicBezTo>
                    <a:pt x="14" y="10"/>
                    <a:pt x="15" y="11"/>
                    <a:pt x="16" y="12"/>
                  </a:cubicBezTo>
                  <a:cubicBezTo>
                    <a:pt x="16" y="13"/>
                    <a:pt x="16" y="14"/>
                    <a:pt x="16" y="16"/>
                  </a:cubicBezTo>
                  <a:close/>
                  <a:moveTo>
                    <a:pt x="12" y="17"/>
                  </a:moveTo>
                  <a:cubicBezTo>
                    <a:pt x="12" y="15"/>
                    <a:pt x="12" y="14"/>
                    <a:pt x="10" y="13"/>
                  </a:cubicBezTo>
                  <a:cubicBezTo>
                    <a:pt x="9" y="13"/>
                    <a:pt x="8" y="12"/>
                    <a:pt x="7" y="11"/>
                  </a:cubicBezTo>
                  <a:cubicBezTo>
                    <a:pt x="7" y="11"/>
                    <a:pt x="7" y="11"/>
                    <a:pt x="7" y="11"/>
                  </a:cubicBezTo>
                  <a:cubicBezTo>
                    <a:pt x="5" y="12"/>
                    <a:pt x="4" y="13"/>
                    <a:pt x="4" y="15"/>
                  </a:cubicBezTo>
                  <a:cubicBezTo>
                    <a:pt x="4" y="16"/>
                    <a:pt x="4" y="17"/>
                    <a:pt x="4" y="18"/>
                  </a:cubicBezTo>
                  <a:cubicBezTo>
                    <a:pt x="5" y="19"/>
                    <a:pt x="6" y="20"/>
                    <a:pt x="8" y="20"/>
                  </a:cubicBezTo>
                  <a:cubicBezTo>
                    <a:pt x="9" y="20"/>
                    <a:pt x="10" y="20"/>
                    <a:pt x="11" y="20"/>
                  </a:cubicBezTo>
                  <a:cubicBezTo>
                    <a:pt x="12" y="19"/>
                    <a:pt x="12" y="18"/>
                    <a:pt x="12" y="17"/>
                  </a:cubicBezTo>
                  <a:close/>
                  <a:moveTo>
                    <a:pt x="14" y="5"/>
                  </a:moveTo>
                  <a:cubicBezTo>
                    <a:pt x="14" y="4"/>
                    <a:pt x="13" y="3"/>
                    <a:pt x="13" y="3"/>
                  </a:cubicBezTo>
                  <a:cubicBezTo>
                    <a:pt x="12" y="2"/>
                    <a:pt x="11" y="2"/>
                    <a:pt x="10" y="1"/>
                  </a:cubicBezTo>
                  <a:cubicBezTo>
                    <a:pt x="9" y="1"/>
                    <a:pt x="8" y="1"/>
                    <a:pt x="8" y="2"/>
                  </a:cubicBezTo>
                  <a:cubicBezTo>
                    <a:pt x="7" y="2"/>
                    <a:pt x="7" y="3"/>
                    <a:pt x="6" y="4"/>
                  </a:cubicBezTo>
                  <a:cubicBezTo>
                    <a:pt x="6" y="5"/>
                    <a:pt x="7" y="5"/>
                    <a:pt x="7" y="6"/>
                  </a:cubicBezTo>
                  <a:cubicBezTo>
                    <a:pt x="8" y="7"/>
                    <a:pt x="8" y="7"/>
                    <a:pt x="9" y="7"/>
                  </a:cubicBezTo>
                  <a:cubicBezTo>
                    <a:pt x="9" y="8"/>
                    <a:pt x="10" y="8"/>
                    <a:pt x="10" y="8"/>
                  </a:cubicBezTo>
                  <a:cubicBezTo>
                    <a:pt x="11" y="9"/>
                    <a:pt x="11" y="9"/>
                    <a:pt x="11" y="9"/>
                  </a:cubicBezTo>
                  <a:cubicBezTo>
                    <a:pt x="12" y="8"/>
                    <a:pt x="13" y="7"/>
                    <a:pt x="14" y="5"/>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1" name="Freeform 7"/>
            <p:cNvSpPr>
              <a:spLocks noEditPoints="1"/>
            </p:cNvSpPr>
            <p:nvPr userDrawn="1"/>
          </p:nvSpPr>
          <p:spPr bwMode="auto">
            <a:xfrm>
              <a:off x="1114376" y="1551410"/>
              <a:ext cx="65088" cy="90488"/>
            </a:xfrm>
            <a:custGeom>
              <a:avLst/>
              <a:gdLst>
                <a:gd name="T0" fmla="*/ 16 w 17"/>
                <a:gd name="T1" fmla="*/ 9 h 24"/>
                <a:gd name="T2" fmla="*/ 16 w 17"/>
                <a:gd name="T3" fmla="*/ 16 h 24"/>
                <a:gd name="T4" fmla="*/ 12 w 17"/>
                <a:gd name="T5" fmla="*/ 21 h 24"/>
                <a:gd name="T6" fmla="*/ 5 w 17"/>
                <a:gd name="T7" fmla="*/ 24 h 24"/>
                <a:gd name="T8" fmla="*/ 4 w 17"/>
                <a:gd name="T9" fmla="*/ 23 h 24"/>
                <a:gd name="T10" fmla="*/ 4 w 17"/>
                <a:gd name="T11" fmla="*/ 22 h 24"/>
                <a:gd name="T12" fmla="*/ 6 w 17"/>
                <a:gd name="T13" fmla="*/ 22 h 24"/>
                <a:gd name="T14" fmla="*/ 10 w 17"/>
                <a:gd name="T15" fmla="*/ 20 h 24"/>
                <a:gd name="T16" fmla="*/ 11 w 17"/>
                <a:gd name="T17" fmla="*/ 17 h 24"/>
                <a:gd name="T18" fmla="*/ 12 w 17"/>
                <a:gd name="T19" fmla="*/ 12 h 24"/>
                <a:gd name="T20" fmla="*/ 9 w 17"/>
                <a:gd name="T21" fmla="*/ 14 h 24"/>
                <a:gd name="T22" fmla="*/ 7 w 17"/>
                <a:gd name="T23" fmla="*/ 15 h 24"/>
                <a:gd name="T24" fmla="*/ 3 w 17"/>
                <a:gd name="T25" fmla="*/ 14 h 24"/>
                <a:gd name="T26" fmla="*/ 1 w 17"/>
                <a:gd name="T27" fmla="*/ 10 h 24"/>
                <a:gd name="T28" fmla="*/ 3 w 17"/>
                <a:gd name="T29" fmla="*/ 2 h 24"/>
                <a:gd name="T30" fmla="*/ 7 w 17"/>
                <a:gd name="T31" fmla="*/ 1 h 24"/>
                <a:gd name="T32" fmla="*/ 15 w 17"/>
                <a:gd name="T33" fmla="*/ 4 h 24"/>
                <a:gd name="T34" fmla="*/ 16 w 17"/>
                <a:gd name="T35" fmla="*/ 9 h 24"/>
                <a:gd name="T36" fmla="*/ 12 w 17"/>
                <a:gd name="T37" fmla="*/ 8 h 24"/>
                <a:gd name="T38" fmla="*/ 10 w 17"/>
                <a:gd name="T39" fmla="*/ 3 h 24"/>
                <a:gd name="T40" fmla="*/ 7 w 17"/>
                <a:gd name="T41" fmla="*/ 2 h 24"/>
                <a:gd name="T42" fmla="*/ 5 w 17"/>
                <a:gd name="T43" fmla="*/ 5 h 24"/>
                <a:gd name="T44" fmla="*/ 5 w 17"/>
                <a:gd name="T45" fmla="*/ 7 h 24"/>
                <a:gd name="T46" fmla="*/ 6 w 17"/>
                <a:gd name="T47" fmla="*/ 11 h 24"/>
                <a:gd name="T48" fmla="*/ 9 w 17"/>
                <a:gd name="T49" fmla="*/ 12 h 24"/>
                <a:gd name="T50" fmla="*/ 12 w 17"/>
                <a:gd name="T51" fmla="*/ 10 h 24"/>
                <a:gd name="T52" fmla="*/ 12 w 17"/>
                <a:gd name="T53"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4">
                  <a:moveTo>
                    <a:pt x="16" y="9"/>
                  </a:moveTo>
                  <a:cubicBezTo>
                    <a:pt x="17" y="11"/>
                    <a:pt x="16" y="14"/>
                    <a:pt x="16" y="16"/>
                  </a:cubicBezTo>
                  <a:cubicBezTo>
                    <a:pt x="15" y="18"/>
                    <a:pt x="13" y="20"/>
                    <a:pt x="12" y="21"/>
                  </a:cubicBezTo>
                  <a:cubicBezTo>
                    <a:pt x="10" y="22"/>
                    <a:pt x="8" y="23"/>
                    <a:pt x="5" y="24"/>
                  </a:cubicBezTo>
                  <a:cubicBezTo>
                    <a:pt x="4" y="23"/>
                    <a:pt x="4" y="23"/>
                    <a:pt x="4" y="23"/>
                  </a:cubicBezTo>
                  <a:cubicBezTo>
                    <a:pt x="4" y="22"/>
                    <a:pt x="4" y="22"/>
                    <a:pt x="4" y="22"/>
                  </a:cubicBezTo>
                  <a:cubicBezTo>
                    <a:pt x="5" y="22"/>
                    <a:pt x="5" y="22"/>
                    <a:pt x="6" y="22"/>
                  </a:cubicBezTo>
                  <a:cubicBezTo>
                    <a:pt x="7" y="22"/>
                    <a:pt x="9" y="21"/>
                    <a:pt x="10" y="20"/>
                  </a:cubicBezTo>
                  <a:cubicBezTo>
                    <a:pt x="10" y="19"/>
                    <a:pt x="11" y="18"/>
                    <a:pt x="11" y="17"/>
                  </a:cubicBezTo>
                  <a:cubicBezTo>
                    <a:pt x="12" y="16"/>
                    <a:pt x="12" y="14"/>
                    <a:pt x="12" y="12"/>
                  </a:cubicBezTo>
                  <a:cubicBezTo>
                    <a:pt x="10" y="13"/>
                    <a:pt x="10" y="14"/>
                    <a:pt x="9" y="14"/>
                  </a:cubicBezTo>
                  <a:cubicBezTo>
                    <a:pt x="9" y="15"/>
                    <a:pt x="8" y="15"/>
                    <a:pt x="7" y="15"/>
                  </a:cubicBezTo>
                  <a:cubicBezTo>
                    <a:pt x="5" y="15"/>
                    <a:pt x="4" y="15"/>
                    <a:pt x="3" y="14"/>
                  </a:cubicBezTo>
                  <a:cubicBezTo>
                    <a:pt x="2" y="13"/>
                    <a:pt x="1" y="12"/>
                    <a:pt x="1" y="10"/>
                  </a:cubicBezTo>
                  <a:cubicBezTo>
                    <a:pt x="0" y="7"/>
                    <a:pt x="1" y="4"/>
                    <a:pt x="3" y="2"/>
                  </a:cubicBezTo>
                  <a:cubicBezTo>
                    <a:pt x="4" y="1"/>
                    <a:pt x="6" y="1"/>
                    <a:pt x="7" y="1"/>
                  </a:cubicBezTo>
                  <a:cubicBezTo>
                    <a:pt x="11" y="0"/>
                    <a:pt x="13" y="1"/>
                    <a:pt x="15" y="4"/>
                  </a:cubicBezTo>
                  <a:cubicBezTo>
                    <a:pt x="16" y="5"/>
                    <a:pt x="16" y="7"/>
                    <a:pt x="16" y="9"/>
                  </a:cubicBezTo>
                  <a:close/>
                  <a:moveTo>
                    <a:pt x="12" y="8"/>
                  </a:moveTo>
                  <a:cubicBezTo>
                    <a:pt x="11" y="6"/>
                    <a:pt x="11" y="4"/>
                    <a:pt x="10" y="3"/>
                  </a:cubicBezTo>
                  <a:cubicBezTo>
                    <a:pt x="9" y="3"/>
                    <a:pt x="8" y="2"/>
                    <a:pt x="7" y="2"/>
                  </a:cubicBezTo>
                  <a:cubicBezTo>
                    <a:pt x="6" y="3"/>
                    <a:pt x="5" y="3"/>
                    <a:pt x="5" y="5"/>
                  </a:cubicBezTo>
                  <a:cubicBezTo>
                    <a:pt x="5" y="5"/>
                    <a:pt x="5" y="6"/>
                    <a:pt x="5" y="7"/>
                  </a:cubicBezTo>
                  <a:cubicBezTo>
                    <a:pt x="5" y="9"/>
                    <a:pt x="6" y="10"/>
                    <a:pt x="6" y="11"/>
                  </a:cubicBezTo>
                  <a:cubicBezTo>
                    <a:pt x="7" y="12"/>
                    <a:pt x="8" y="12"/>
                    <a:pt x="9" y="12"/>
                  </a:cubicBezTo>
                  <a:cubicBezTo>
                    <a:pt x="10" y="12"/>
                    <a:pt x="11" y="11"/>
                    <a:pt x="12" y="10"/>
                  </a:cubicBezTo>
                  <a:cubicBezTo>
                    <a:pt x="12" y="9"/>
                    <a:pt x="12" y="9"/>
                    <a:pt x="12" y="8"/>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2" name="Freeform 8"/>
            <p:cNvSpPr>
              <a:spLocks noEditPoints="1"/>
            </p:cNvSpPr>
            <p:nvPr userDrawn="1"/>
          </p:nvSpPr>
          <p:spPr bwMode="auto">
            <a:xfrm>
              <a:off x="1246139" y="1513310"/>
              <a:ext cx="71438" cy="87313"/>
            </a:xfrm>
            <a:custGeom>
              <a:avLst/>
              <a:gdLst>
                <a:gd name="T0" fmla="*/ 18 w 19"/>
                <a:gd name="T1" fmla="*/ 12 h 23"/>
                <a:gd name="T2" fmla="*/ 19 w 19"/>
                <a:gd name="T3" fmla="*/ 15 h 23"/>
                <a:gd name="T4" fmla="*/ 16 w 19"/>
                <a:gd name="T5" fmla="*/ 21 h 23"/>
                <a:gd name="T6" fmla="*/ 14 w 19"/>
                <a:gd name="T7" fmla="*/ 22 h 23"/>
                <a:gd name="T8" fmla="*/ 7 w 19"/>
                <a:gd name="T9" fmla="*/ 22 h 23"/>
                <a:gd name="T10" fmla="*/ 5 w 19"/>
                <a:gd name="T11" fmla="*/ 20 h 23"/>
                <a:gd name="T12" fmla="*/ 5 w 19"/>
                <a:gd name="T13" fmla="*/ 15 h 23"/>
                <a:gd name="T14" fmla="*/ 6 w 19"/>
                <a:gd name="T15" fmla="*/ 13 h 23"/>
                <a:gd name="T16" fmla="*/ 1 w 19"/>
                <a:gd name="T17" fmla="*/ 10 h 23"/>
                <a:gd name="T18" fmla="*/ 2 w 19"/>
                <a:gd name="T19" fmla="*/ 3 h 23"/>
                <a:gd name="T20" fmla="*/ 6 w 19"/>
                <a:gd name="T21" fmla="*/ 1 h 23"/>
                <a:gd name="T22" fmla="*/ 10 w 19"/>
                <a:gd name="T23" fmla="*/ 1 h 23"/>
                <a:gd name="T24" fmla="*/ 13 w 19"/>
                <a:gd name="T25" fmla="*/ 3 h 23"/>
                <a:gd name="T26" fmla="*/ 12 w 19"/>
                <a:gd name="T27" fmla="*/ 9 h 23"/>
                <a:gd name="T28" fmla="*/ 16 w 19"/>
                <a:gd name="T29" fmla="*/ 9 h 23"/>
                <a:gd name="T30" fmla="*/ 18 w 19"/>
                <a:gd name="T31" fmla="*/ 12 h 23"/>
                <a:gd name="T32" fmla="*/ 11 w 19"/>
                <a:gd name="T33" fmla="*/ 5 h 23"/>
                <a:gd name="T34" fmla="*/ 9 w 19"/>
                <a:gd name="T35" fmla="*/ 3 h 23"/>
                <a:gd name="T36" fmla="*/ 6 w 19"/>
                <a:gd name="T37" fmla="*/ 3 h 23"/>
                <a:gd name="T38" fmla="*/ 4 w 19"/>
                <a:gd name="T39" fmla="*/ 5 h 23"/>
                <a:gd name="T40" fmla="*/ 4 w 19"/>
                <a:gd name="T41" fmla="*/ 7 h 23"/>
                <a:gd name="T42" fmla="*/ 6 w 19"/>
                <a:gd name="T43" fmla="*/ 9 h 23"/>
                <a:gd name="T44" fmla="*/ 8 w 19"/>
                <a:gd name="T45" fmla="*/ 9 h 23"/>
                <a:gd name="T46" fmla="*/ 9 w 19"/>
                <a:gd name="T47" fmla="*/ 9 h 23"/>
                <a:gd name="T48" fmla="*/ 10 w 19"/>
                <a:gd name="T49" fmla="*/ 9 h 23"/>
                <a:gd name="T50" fmla="*/ 11 w 19"/>
                <a:gd name="T51" fmla="*/ 5 h 23"/>
                <a:gd name="T52" fmla="*/ 16 w 19"/>
                <a:gd name="T53" fmla="*/ 15 h 23"/>
                <a:gd name="T54" fmla="*/ 12 w 19"/>
                <a:gd name="T55" fmla="*/ 13 h 23"/>
                <a:gd name="T56" fmla="*/ 9 w 19"/>
                <a:gd name="T57" fmla="*/ 13 h 23"/>
                <a:gd name="T58" fmla="*/ 8 w 19"/>
                <a:gd name="T59" fmla="*/ 13 h 23"/>
                <a:gd name="T60" fmla="*/ 8 w 19"/>
                <a:gd name="T61" fmla="*/ 18 h 23"/>
                <a:gd name="T62" fmla="*/ 9 w 19"/>
                <a:gd name="T63" fmla="*/ 20 h 23"/>
                <a:gd name="T64" fmla="*/ 13 w 19"/>
                <a:gd name="T65" fmla="*/ 20 h 23"/>
                <a:gd name="T66" fmla="*/ 16 w 19"/>
                <a:gd name="T67" fmla="*/ 18 h 23"/>
                <a:gd name="T68" fmla="*/ 16 w 19"/>
                <a:gd name="T6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9" h="23">
                  <a:moveTo>
                    <a:pt x="18" y="12"/>
                  </a:moveTo>
                  <a:cubicBezTo>
                    <a:pt x="19" y="13"/>
                    <a:pt x="19" y="14"/>
                    <a:pt x="19" y="15"/>
                  </a:cubicBezTo>
                  <a:cubicBezTo>
                    <a:pt x="19" y="17"/>
                    <a:pt x="18" y="19"/>
                    <a:pt x="16" y="21"/>
                  </a:cubicBezTo>
                  <a:cubicBezTo>
                    <a:pt x="16" y="21"/>
                    <a:pt x="15" y="22"/>
                    <a:pt x="14" y="22"/>
                  </a:cubicBezTo>
                  <a:cubicBezTo>
                    <a:pt x="11" y="23"/>
                    <a:pt x="9" y="23"/>
                    <a:pt x="7" y="22"/>
                  </a:cubicBezTo>
                  <a:cubicBezTo>
                    <a:pt x="6" y="22"/>
                    <a:pt x="5" y="21"/>
                    <a:pt x="5" y="20"/>
                  </a:cubicBezTo>
                  <a:cubicBezTo>
                    <a:pt x="4" y="18"/>
                    <a:pt x="4" y="17"/>
                    <a:pt x="5" y="15"/>
                  </a:cubicBezTo>
                  <a:cubicBezTo>
                    <a:pt x="5" y="15"/>
                    <a:pt x="6" y="14"/>
                    <a:pt x="6" y="13"/>
                  </a:cubicBezTo>
                  <a:cubicBezTo>
                    <a:pt x="4" y="13"/>
                    <a:pt x="2" y="12"/>
                    <a:pt x="1" y="10"/>
                  </a:cubicBezTo>
                  <a:cubicBezTo>
                    <a:pt x="0" y="8"/>
                    <a:pt x="1" y="6"/>
                    <a:pt x="2" y="3"/>
                  </a:cubicBezTo>
                  <a:cubicBezTo>
                    <a:pt x="3" y="3"/>
                    <a:pt x="4" y="2"/>
                    <a:pt x="6" y="1"/>
                  </a:cubicBezTo>
                  <a:cubicBezTo>
                    <a:pt x="7" y="0"/>
                    <a:pt x="9" y="0"/>
                    <a:pt x="10" y="1"/>
                  </a:cubicBezTo>
                  <a:cubicBezTo>
                    <a:pt x="12" y="1"/>
                    <a:pt x="13" y="2"/>
                    <a:pt x="13" y="3"/>
                  </a:cubicBezTo>
                  <a:cubicBezTo>
                    <a:pt x="14" y="5"/>
                    <a:pt x="14" y="7"/>
                    <a:pt x="12" y="9"/>
                  </a:cubicBezTo>
                  <a:cubicBezTo>
                    <a:pt x="14" y="9"/>
                    <a:pt x="15" y="9"/>
                    <a:pt x="16" y="9"/>
                  </a:cubicBezTo>
                  <a:cubicBezTo>
                    <a:pt x="17" y="10"/>
                    <a:pt x="18" y="11"/>
                    <a:pt x="18" y="12"/>
                  </a:cubicBezTo>
                  <a:close/>
                  <a:moveTo>
                    <a:pt x="11" y="5"/>
                  </a:moveTo>
                  <a:cubicBezTo>
                    <a:pt x="10" y="4"/>
                    <a:pt x="10" y="3"/>
                    <a:pt x="9" y="3"/>
                  </a:cubicBezTo>
                  <a:cubicBezTo>
                    <a:pt x="8" y="3"/>
                    <a:pt x="7" y="3"/>
                    <a:pt x="6" y="3"/>
                  </a:cubicBezTo>
                  <a:cubicBezTo>
                    <a:pt x="5" y="4"/>
                    <a:pt x="4" y="4"/>
                    <a:pt x="4" y="5"/>
                  </a:cubicBezTo>
                  <a:cubicBezTo>
                    <a:pt x="4" y="6"/>
                    <a:pt x="4" y="6"/>
                    <a:pt x="4" y="7"/>
                  </a:cubicBezTo>
                  <a:cubicBezTo>
                    <a:pt x="4" y="8"/>
                    <a:pt x="5" y="8"/>
                    <a:pt x="6" y="9"/>
                  </a:cubicBezTo>
                  <a:cubicBezTo>
                    <a:pt x="6" y="9"/>
                    <a:pt x="7" y="9"/>
                    <a:pt x="8" y="9"/>
                  </a:cubicBezTo>
                  <a:cubicBezTo>
                    <a:pt x="8" y="9"/>
                    <a:pt x="9" y="9"/>
                    <a:pt x="9" y="9"/>
                  </a:cubicBezTo>
                  <a:cubicBezTo>
                    <a:pt x="10" y="9"/>
                    <a:pt x="10" y="9"/>
                    <a:pt x="10" y="9"/>
                  </a:cubicBezTo>
                  <a:cubicBezTo>
                    <a:pt x="11" y="8"/>
                    <a:pt x="11" y="6"/>
                    <a:pt x="11" y="5"/>
                  </a:cubicBezTo>
                  <a:close/>
                  <a:moveTo>
                    <a:pt x="16" y="15"/>
                  </a:moveTo>
                  <a:cubicBezTo>
                    <a:pt x="15" y="14"/>
                    <a:pt x="14" y="13"/>
                    <a:pt x="12" y="13"/>
                  </a:cubicBezTo>
                  <a:cubicBezTo>
                    <a:pt x="11" y="13"/>
                    <a:pt x="10" y="13"/>
                    <a:pt x="9" y="13"/>
                  </a:cubicBezTo>
                  <a:cubicBezTo>
                    <a:pt x="8" y="13"/>
                    <a:pt x="8" y="13"/>
                    <a:pt x="8" y="13"/>
                  </a:cubicBezTo>
                  <a:cubicBezTo>
                    <a:pt x="7" y="15"/>
                    <a:pt x="7" y="16"/>
                    <a:pt x="8" y="18"/>
                  </a:cubicBezTo>
                  <a:cubicBezTo>
                    <a:pt x="8" y="19"/>
                    <a:pt x="8" y="20"/>
                    <a:pt x="9" y="20"/>
                  </a:cubicBezTo>
                  <a:cubicBezTo>
                    <a:pt x="10" y="21"/>
                    <a:pt x="12" y="21"/>
                    <a:pt x="13" y="20"/>
                  </a:cubicBezTo>
                  <a:cubicBezTo>
                    <a:pt x="15" y="20"/>
                    <a:pt x="15" y="19"/>
                    <a:pt x="16" y="18"/>
                  </a:cubicBezTo>
                  <a:cubicBezTo>
                    <a:pt x="16" y="17"/>
                    <a:pt x="16" y="16"/>
                    <a:pt x="16" y="15"/>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3" name="Freeform 9"/>
            <p:cNvSpPr>
              <a:spLocks noEditPoints="1"/>
            </p:cNvSpPr>
            <p:nvPr userDrawn="1"/>
          </p:nvSpPr>
          <p:spPr bwMode="auto">
            <a:xfrm>
              <a:off x="479376" y="479847"/>
              <a:ext cx="1200150" cy="1208088"/>
            </a:xfrm>
            <a:custGeom>
              <a:avLst/>
              <a:gdLst>
                <a:gd name="T0" fmla="*/ 97 w 319"/>
                <a:gd name="T1" fmla="*/ 13 h 319"/>
                <a:gd name="T2" fmla="*/ 46 w 319"/>
                <a:gd name="T3" fmla="*/ 47 h 319"/>
                <a:gd name="T4" fmla="*/ 12 w 319"/>
                <a:gd name="T5" fmla="*/ 98 h 319"/>
                <a:gd name="T6" fmla="*/ 0 w 319"/>
                <a:gd name="T7" fmla="*/ 160 h 319"/>
                <a:gd name="T8" fmla="*/ 12 w 319"/>
                <a:gd name="T9" fmla="*/ 222 h 319"/>
                <a:gd name="T10" fmla="*/ 46 w 319"/>
                <a:gd name="T11" fmla="*/ 273 h 319"/>
                <a:gd name="T12" fmla="*/ 97 w 319"/>
                <a:gd name="T13" fmla="*/ 307 h 319"/>
                <a:gd name="T14" fmla="*/ 159 w 319"/>
                <a:gd name="T15" fmla="*/ 319 h 319"/>
                <a:gd name="T16" fmla="*/ 221 w 319"/>
                <a:gd name="T17" fmla="*/ 307 h 319"/>
                <a:gd name="T18" fmla="*/ 272 w 319"/>
                <a:gd name="T19" fmla="*/ 273 h 319"/>
                <a:gd name="T20" fmla="*/ 306 w 319"/>
                <a:gd name="T21" fmla="*/ 222 h 319"/>
                <a:gd name="T22" fmla="*/ 319 w 319"/>
                <a:gd name="T23" fmla="*/ 160 h 319"/>
                <a:gd name="T24" fmla="*/ 306 w 319"/>
                <a:gd name="T25" fmla="*/ 98 h 319"/>
                <a:gd name="T26" fmla="*/ 272 w 319"/>
                <a:gd name="T27" fmla="*/ 47 h 319"/>
                <a:gd name="T28" fmla="*/ 221 w 319"/>
                <a:gd name="T29" fmla="*/ 13 h 319"/>
                <a:gd name="T30" fmla="*/ 159 w 319"/>
                <a:gd name="T31" fmla="*/ 0 h 319"/>
                <a:gd name="T32" fmla="*/ 97 w 319"/>
                <a:gd name="T33" fmla="*/ 13 h 319"/>
                <a:gd name="T34" fmla="*/ 99 w 319"/>
                <a:gd name="T35" fmla="*/ 302 h 319"/>
                <a:gd name="T36" fmla="*/ 50 w 319"/>
                <a:gd name="T37" fmla="*/ 269 h 319"/>
                <a:gd name="T38" fmla="*/ 17 w 319"/>
                <a:gd name="T39" fmla="*/ 220 h 319"/>
                <a:gd name="T40" fmla="*/ 5 w 319"/>
                <a:gd name="T41" fmla="*/ 160 h 319"/>
                <a:gd name="T42" fmla="*/ 17 w 319"/>
                <a:gd name="T43" fmla="*/ 100 h 319"/>
                <a:gd name="T44" fmla="*/ 50 w 319"/>
                <a:gd name="T45" fmla="*/ 51 h 319"/>
                <a:gd name="T46" fmla="*/ 99 w 319"/>
                <a:gd name="T47" fmla="*/ 18 h 319"/>
                <a:gd name="T48" fmla="*/ 159 w 319"/>
                <a:gd name="T49" fmla="*/ 6 h 319"/>
                <a:gd name="T50" fmla="*/ 219 w 319"/>
                <a:gd name="T51" fmla="*/ 18 h 319"/>
                <a:gd name="T52" fmla="*/ 268 w 319"/>
                <a:gd name="T53" fmla="*/ 51 h 319"/>
                <a:gd name="T54" fmla="*/ 301 w 319"/>
                <a:gd name="T55" fmla="*/ 100 h 319"/>
                <a:gd name="T56" fmla="*/ 314 w 319"/>
                <a:gd name="T57" fmla="*/ 160 h 319"/>
                <a:gd name="T58" fmla="*/ 301 w 319"/>
                <a:gd name="T59" fmla="*/ 220 h 319"/>
                <a:gd name="T60" fmla="*/ 268 w 319"/>
                <a:gd name="T61" fmla="*/ 269 h 319"/>
                <a:gd name="T62" fmla="*/ 219 w 319"/>
                <a:gd name="T63" fmla="*/ 302 h 319"/>
                <a:gd name="T64" fmla="*/ 159 w 319"/>
                <a:gd name="T65" fmla="*/ 314 h 319"/>
                <a:gd name="T66" fmla="*/ 99 w 319"/>
                <a:gd name="T67" fmla="*/ 302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19" h="319">
                  <a:moveTo>
                    <a:pt x="97" y="13"/>
                  </a:moveTo>
                  <a:cubicBezTo>
                    <a:pt x="78" y="21"/>
                    <a:pt x="61" y="32"/>
                    <a:pt x="46" y="47"/>
                  </a:cubicBezTo>
                  <a:cubicBezTo>
                    <a:pt x="32" y="62"/>
                    <a:pt x="20" y="79"/>
                    <a:pt x="12" y="98"/>
                  </a:cubicBezTo>
                  <a:cubicBezTo>
                    <a:pt x="4" y="117"/>
                    <a:pt x="0" y="138"/>
                    <a:pt x="0" y="160"/>
                  </a:cubicBezTo>
                  <a:cubicBezTo>
                    <a:pt x="0" y="181"/>
                    <a:pt x="4" y="202"/>
                    <a:pt x="12" y="222"/>
                  </a:cubicBezTo>
                  <a:cubicBezTo>
                    <a:pt x="20" y="241"/>
                    <a:pt x="32" y="258"/>
                    <a:pt x="46" y="273"/>
                  </a:cubicBezTo>
                  <a:cubicBezTo>
                    <a:pt x="61" y="287"/>
                    <a:pt x="78" y="299"/>
                    <a:pt x="97" y="307"/>
                  </a:cubicBezTo>
                  <a:cubicBezTo>
                    <a:pt x="117" y="315"/>
                    <a:pt x="138" y="319"/>
                    <a:pt x="159" y="319"/>
                  </a:cubicBezTo>
                  <a:cubicBezTo>
                    <a:pt x="181" y="319"/>
                    <a:pt x="202" y="315"/>
                    <a:pt x="221" y="307"/>
                  </a:cubicBezTo>
                  <a:cubicBezTo>
                    <a:pt x="240" y="299"/>
                    <a:pt x="257" y="287"/>
                    <a:pt x="272" y="273"/>
                  </a:cubicBezTo>
                  <a:cubicBezTo>
                    <a:pt x="287" y="258"/>
                    <a:pt x="298" y="241"/>
                    <a:pt x="306" y="222"/>
                  </a:cubicBezTo>
                  <a:cubicBezTo>
                    <a:pt x="315" y="202"/>
                    <a:pt x="319" y="181"/>
                    <a:pt x="319" y="160"/>
                  </a:cubicBezTo>
                  <a:cubicBezTo>
                    <a:pt x="319" y="138"/>
                    <a:pt x="315" y="117"/>
                    <a:pt x="306" y="98"/>
                  </a:cubicBezTo>
                  <a:cubicBezTo>
                    <a:pt x="298" y="79"/>
                    <a:pt x="287" y="62"/>
                    <a:pt x="272" y="47"/>
                  </a:cubicBezTo>
                  <a:cubicBezTo>
                    <a:pt x="257" y="32"/>
                    <a:pt x="240" y="21"/>
                    <a:pt x="221" y="13"/>
                  </a:cubicBezTo>
                  <a:cubicBezTo>
                    <a:pt x="202" y="5"/>
                    <a:pt x="181" y="0"/>
                    <a:pt x="159" y="0"/>
                  </a:cubicBezTo>
                  <a:cubicBezTo>
                    <a:pt x="138" y="0"/>
                    <a:pt x="117" y="5"/>
                    <a:pt x="97" y="13"/>
                  </a:cubicBezTo>
                  <a:close/>
                  <a:moveTo>
                    <a:pt x="99" y="302"/>
                  </a:moveTo>
                  <a:cubicBezTo>
                    <a:pt x="81" y="294"/>
                    <a:pt x="64" y="283"/>
                    <a:pt x="50" y="269"/>
                  </a:cubicBezTo>
                  <a:cubicBezTo>
                    <a:pt x="36" y="255"/>
                    <a:pt x="25" y="238"/>
                    <a:pt x="17" y="220"/>
                  </a:cubicBezTo>
                  <a:cubicBezTo>
                    <a:pt x="9" y="201"/>
                    <a:pt x="5" y="181"/>
                    <a:pt x="5" y="160"/>
                  </a:cubicBezTo>
                  <a:cubicBezTo>
                    <a:pt x="5" y="139"/>
                    <a:pt x="9" y="119"/>
                    <a:pt x="17" y="100"/>
                  </a:cubicBezTo>
                  <a:cubicBezTo>
                    <a:pt x="25" y="81"/>
                    <a:pt x="36" y="65"/>
                    <a:pt x="50" y="51"/>
                  </a:cubicBezTo>
                  <a:cubicBezTo>
                    <a:pt x="64" y="37"/>
                    <a:pt x="81" y="26"/>
                    <a:pt x="99" y="18"/>
                  </a:cubicBezTo>
                  <a:cubicBezTo>
                    <a:pt x="118" y="10"/>
                    <a:pt x="138" y="6"/>
                    <a:pt x="159" y="6"/>
                  </a:cubicBezTo>
                  <a:cubicBezTo>
                    <a:pt x="180" y="6"/>
                    <a:pt x="200" y="10"/>
                    <a:pt x="219" y="18"/>
                  </a:cubicBezTo>
                  <a:cubicBezTo>
                    <a:pt x="238" y="26"/>
                    <a:pt x="254" y="37"/>
                    <a:pt x="268" y="51"/>
                  </a:cubicBezTo>
                  <a:cubicBezTo>
                    <a:pt x="283" y="65"/>
                    <a:pt x="294" y="81"/>
                    <a:pt x="301" y="100"/>
                  </a:cubicBezTo>
                  <a:cubicBezTo>
                    <a:pt x="309" y="119"/>
                    <a:pt x="314" y="139"/>
                    <a:pt x="314" y="160"/>
                  </a:cubicBezTo>
                  <a:cubicBezTo>
                    <a:pt x="314" y="181"/>
                    <a:pt x="309" y="201"/>
                    <a:pt x="301" y="220"/>
                  </a:cubicBezTo>
                  <a:cubicBezTo>
                    <a:pt x="294" y="238"/>
                    <a:pt x="283" y="255"/>
                    <a:pt x="268" y="269"/>
                  </a:cubicBezTo>
                  <a:cubicBezTo>
                    <a:pt x="254" y="283"/>
                    <a:pt x="238" y="294"/>
                    <a:pt x="219" y="302"/>
                  </a:cubicBezTo>
                  <a:cubicBezTo>
                    <a:pt x="200" y="310"/>
                    <a:pt x="180" y="314"/>
                    <a:pt x="159" y="314"/>
                  </a:cubicBezTo>
                  <a:cubicBezTo>
                    <a:pt x="138" y="314"/>
                    <a:pt x="118" y="310"/>
                    <a:pt x="99" y="302"/>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4" name="Freeform 10"/>
            <p:cNvSpPr>
              <a:spLocks noEditPoints="1"/>
            </p:cNvSpPr>
            <p:nvPr userDrawn="1"/>
          </p:nvSpPr>
          <p:spPr bwMode="auto">
            <a:xfrm>
              <a:off x="633364" y="640185"/>
              <a:ext cx="887413" cy="892175"/>
            </a:xfrm>
            <a:custGeom>
              <a:avLst/>
              <a:gdLst>
                <a:gd name="T0" fmla="*/ 72 w 236"/>
                <a:gd name="T1" fmla="*/ 9 h 236"/>
                <a:gd name="T2" fmla="*/ 35 w 236"/>
                <a:gd name="T3" fmla="*/ 34 h 236"/>
                <a:gd name="T4" fmla="*/ 10 w 236"/>
                <a:gd name="T5" fmla="*/ 72 h 236"/>
                <a:gd name="T6" fmla="*/ 0 w 236"/>
                <a:gd name="T7" fmla="*/ 118 h 236"/>
                <a:gd name="T8" fmla="*/ 10 w 236"/>
                <a:gd name="T9" fmla="*/ 164 h 236"/>
                <a:gd name="T10" fmla="*/ 35 w 236"/>
                <a:gd name="T11" fmla="*/ 201 h 236"/>
                <a:gd name="T12" fmla="*/ 72 w 236"/>
                <a:gd name="T13" fmla="*/ 227 h 236"/>
                <a:gd name="T14" fmla="*/ 118 w 236"/>
                <a:gd name="T15" fmla="*/ 236 h 236"/>
                <a:gd name="T16" fmla="*/ 164 w 236"/>
                <a:gd name="T17" fmla="*/ 227 h 236"/>
                <a:gd name="T18" fmla="*/ 202 w 236"/>
                <a:gd name="T19" fmla="*/ 201 h 236"/>
                <a:gd name="T20" fmla="*/ 227 w 236"/>
                <a:gd name="T21" fmla="*/ 164 h 236"/>
                <a:gd name="T22" fmla="*/ 236 w 236"/>
                <a:gd name="T23" fmla="*/ 118 h 236"/>
                <a:gd name="T24" fmla="*/ 227 w 236"/>
                <a:gd name="T25" fmla="*/ 72 h 236"/>
                <a:gd name="T26" fmla="*/ 202 w 236"/>
                <a:gd name="T27" fmla="*/ 34 h 236"/>
                <a:gd name="T28" fmla="*/ 164 w 236"/>
                <a:gd name="T29" fmla="*/ 9 h 236"/>
                <a:gd name="T30" fmla="*/ 118 w 236"/>
                <a:gd name="T31" fmla="*/ 0 h 236"/>
                <a:gd name="T32" fmla="*/ 72 w 236"/>
                <a:gd name="T33" fmla="*/ 9 h 236"/>
                <a:gd name="T34" fmla="*/ 74 w 236"/>
                <a:gd name="T35" fmla="*/ 223 h 236"/>
                <a:gd name="T36" fmla="*/ 37 w 236"/>
                <a:gd name="T37" fmla="*/ 199 h 236"/>
                <a:gd name="T38" fmla="*/ 13 w 236"/>
                <a:gd name="T39" fmla="*/ 162 h 236"/>
                <a:gd name="T40" fmla="*/ 4 w 236"/>
                <a:gd name="T41" fmla="*/ 118 h 236"/>
                <a:gd name="T42" fmla="*/ 13 w 236"/>
                <a:gd name="T43" fmla="*/ 73 h 236"/>
                <a:gd name="T44" fmla="*/ 37 w 236"/>
                <a:gd name="T45" fmla="*/ 37 h 236"/>
                <a:gd name="T46" fmla="*/ 74 w 236"/>
                <a:gd name="T47" fmla="*/ 12 h 236"/>
                <a:gd name="T48" fmla="*/ 118 w 236"/>
                <a:gd name="T49" fmla="*/ 3 h 236"/>
                <a:gd name="T50" fmla="*/ 163 w 236"/>
                <a:gd name="T51" fmla="*/ 12 h 236"/>
                <a:gd name="T52" fmla="*/ 199 w 236"/>
                <a:gd name="T53" fmla="*/ 37 h 236"/>
                <a:gd name="T54" fmla="*/ 224 w 236"/>
                <a:gd name="T55" fmla="*/ 73 h 236"/>
                <a:gd name="T56" fmla="*/ 233 w 236"/>
                <a:gd name="T57" fmla="*/ 118 h 236"/>
                <a:gd name="T58" fmla="*/ 224 w 236"/>
                <a:gd name="T59" fmla="*/ 162 h 236"/>
                <a:gd name="T60" fmla="*/ 199 w 236"/>
                <a:gd name="T61" fmla="*/ 199 h 236"/>
                <a:gd name="T62" fmla="*/ 163 w 236"/>
                <a:gd name="T63" fmla="*/ 223 h 236"/>
                <a:gd name="T64" fmla="*/ 118 w 236"/>
                <a:gd name="T65" fmla="*/ 232 h 236"/>
                <a:gd name="T66" fmla="*/ 74 w 236"/>
                <a:gd name="T67" fmla="*/ 223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6" h="236">
                  <a:moveTo>
                    <a:pt x="72" y="9"/>
                  </a:moveTo>
                  <a:cubicBezTo>
                    <a:pt x="58" y="15"/>
                    <a:pt x="46" y="24"/>
                    <a:pt x="35" y="34"/>
                  </a:cubicBezTo>
                  <a:cubicBezTo>
                    <a:pt x="24" y="45"/>
                    <a:pt x="15" y="58"/>
                    <a:pt x="10" y="72"/>
                  </a:cubicBezTo>
                  <a:cubicBezTo>
                    <a:pt x="3" y="87"/>
                    <a:pt x="0" y="102"/>
                    <a:pt x="0" y="118"/>
                  </a:cubicBezTo>
                  <a:cubicBezTo>
                    <a:pt x="0" y="134"/>
                    <a:pt x="3" y="149"/>
                    <a:pt x="10" y="164"/>
                  </a:cubicBezTo>
                  <a:cubicBezTo>
                    <a:pt x="15" y="178"/>
                    <a:pt x="24" y="190"/>
                    <a:pt x="35" y="201"/>
                  </a:cubicBezTo>
                  <a:cubicBezTo>
                    <a:pt x="46" y="212"/>
                    <a:pt x="58" y="221"/>
                    <a:pt x="72" y="227"/>
                  </a:cubicBezTo>
                  <a:cubicBezTo>
                    <a:pt x="87" y="233"/>
                    <a:pt x="102" y="236"/>
                    <a:pt x="118" y="236"/>
                  </a:cubicBezTo>
                  <a:cubicBezTo>
                    <a:pt x="134" y="236"/>
                    <a:pt x="150" y="233"/>
                    <a:pt x="164" y="227"/>
                  </a:cubicBezTo>
                  <a:cubicBezTo>
                    <a:pt x="178" y="221"/>
                    <a:pt x="191" y="212"/>
                    <a:pt x="202" y="201"/>
                  </a:cubicBezTo>
                  <a:cubicBezTo>
                    <a:pt x="213" y="190"/>
                    <a:pt x="221" y="178"/>
                    <a:pt x="227" y="164"/>
                  </a:cubicBezTo>
                  <a:cubicBezTo>
                    <a:pt x="233" y="149"/>
                    <a:pt x="236" y="134"/>
                    <a:pt x="236" y="118"/>
                  </a:cubicBezTo>
                  <a:cubicBezTo>
                    <a:pt x="236" y="102"/>
                    <a:pt x="233" y="87"/>
                    <a:pt x="227" y="72"/>
                  </a:cubicBezTo>
                  <a:cubicBezTo>
                    <a:pt x="221" y="58"/>
                    <a:pt x="213" y="45"/>
                    <a:pt x="202" y="34"/>
                  </a:cubicBezTo>
                  <a:cubicBezTo>
                    <a:pt x="191" y="24"/>
                    <a:pt x="178" y="15"/>
                    <a:pt x="164" y="9"/>
                  </a:cubicBezTo>
                  <a:cubicBezTo>
                    <a:pt x="150" y="3"/>
                    <a:pt x="134" y="0"/>
                    <a:pt x="118" y="0"/>
                  </a:cubicBezTo>
                  <a:cubicBezTo>
                    <a:pt x="102" y="0"/>
                    <a:pt x="87" y="3"/>
                    <a:pt x="72" y="9"/>
                  </a:cubicBezTo>
                  <a:close/>
                  <a:moveTo>
                    <a:pt x="74" y="223"/>
                  </a:moveTo>
                  <a:cubicBezTo>
                    <a:pt x="60" y="218"/>
                    <a:pt x="48" y="209"/>
                    <a:pt x="37" y="199"/>
                  </a:cubicBezTo>
                  <a:cubicBezTo>
                    <a:pt x="27" y="188"/>
                    <a:pt x="19" y="176"/>
                    <a:pt x="13" y="162"/>
                  </a:cubicBezTo>
                  <a:cubicBezTo>
                    <a:pt x="7" y="148"/>
                    <a:pt x="4" y="133"/>
                    <a:pt x="4" y="118"/>
                  </a:cubicBezTo>
                  <a:cubicBezTo>
                    <a:pt x="4" y="102"/>
                    <a:pt x="7" y="87"/>
                    <a:pt x="13" y="73"/>
                  </a:cubicBezTo>
                  <a:cubicBezTo>
                    <a:pt x="19" y="60"/>
                    <a:pt x="27" y="47"/>
                    <a:pt x="37" y="37"/>
                  </a:cubicBezTo>
                  <a:cubicBezTo>
                    <a:pt x="48" y="26"/>
                    <a:pt x="60" y="18"/>
                    <a:pt x="74" y="12"/>
                  </a:cubicBezTo>
                  <a:cubicBezTo>
                    <a:pt x="88" y="6"/>
                    <a:pt x="103" y="3"/>
                    <a:pt x="118" y="3"/>
                  </a:cubicBezTo>
                  <a:cubicBezTo>
                    <a:pt x="134" y="3"/>
                    <a:pt x="149" y="6"/>
                    <a:pt x="163" y="12"/>
                  </a:cubicBezTo>
                  <a:cubicBezTo>
                    <a:pt x="176" y="18"/>
                    <a:pt x="189" y="26"/>
                    <a:pt x="199" y="37"/>
                  </a:cubicBezTo>
                  <a:cubicBezTo>
                    <a:pt x="210" y="47"/>
                    <a:pt x="218" y="60"/>
                    <a:pt x="224" y="73"/>
                  </a:cubicBezTo>
                  <a:cubicBezTo>
                    <a:pt x="230" y="87"/>
                    <a:pt x="233" y="102"/>
                    <a:pt x="233" y="118"/>
                  </a:cubicBezTo>
                  <a:cubicBezTo>
                    <a:pt x="233" y="133"/>
                    <a:pt x="230" y="148"/>
                    <a:pt x="224" y="162"/>
                  </a:cubicBezTo>
                  <a:cubicBezTo>
                    <a:pt x="218" y="176"/>
                    <a:pt x="210" y="188"/>
                    <a:pt x="199" y="199"/>
                  </a:cubicBezTo>
                  <a:cubicBezTo>
                    <a:pt x="189" y="209"/>
                    <a:pt x="176" y="218"/>
                    <a:pt x="163" y="223"/>
                  </a:cubicBezTo>
                  <a:cubicBezTo>
                    <a:pt x="149" y="229"/>
                    <a:pt x="134" y="232"/>
                    <a:pt x="118" y="232"/>
                  </a:cubicBezTo>
                  <a:cubicBezTo>
                    <a:pt x="103" y="232"/>
                    <a:pt x="88" y="229"/>
                    <a:pt x="74" y="223"/>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5" name="Freeform 11"/>
            <p:cNvSpPr>
              <a:spLocks noEditPoints="1"/>
            </p:cNvSpPr>
            <p:nvPr userDrawn="1"/>
          </p:nvSpPr>
          <p:spPr bwMode="auto">
            <a:xfrm>
              <a:off x="558751" y="1237085"/>
              <a:ext cx="93663" cy="79375"/>
            </a:xfrm>
            <a:custGeom>
              <a:avLst/>
              <a:gdLst>
                <a:gd name="T0" fmla="*/ 3 w 25"/>
                <a:gd name="T1" fmla="*/ 1 h 21"/>
                <a:gd name="T2" fmla="*/ 6 w 25"/>
                <a:gd name="T3" fmla="*/ 0 h 21"/>
                <a:gd name="T4" fmla="*/ 9 w 25"/>
                <a:gd name="T5" fmla="*/ 1 h 21"/>
                <a:gd name="T6" fmla="*/ 11 w 25"/>
                <a:gd name="T7" fmla="*/ 4 h 21"/>
                <a:gd name="T8" fmla="*/ 13 w 25"/>
                <a:gd name="T9" fmla="*/ 7 h 21"/>
                <a:gd name="T10" fmla="*/ 13 w 25"/>
                <a:gd name="T11" fmla="*/ 9 h 21"/>
                <a:gd name="T12" fmla="*/ 19 w 25"/>
                <a:gd name="T13" fmla="*/ 7 h 21"/>
                <a:gd name="T14" fmla="*/ 20 w 25"/>
                <a:gd name="T15" fmla="*/ 6 h 21"/>
                <a:gd name="T16" fmla="*/ 20 w 25"/>
                <a:gd name="T17" fmla="*/ 5 h 21"/>
                <a:gd name="T18" fmla="*/ 20 w 25"/>
                <a:gd name="T19" fmla="*/ 4 h 21"/>
                <a:gd name="T20" fmla="*/ 19 w 25"/>
                <a:gd name="T21" fmla="*/ 3 h 21"/>
                <a:gd name="T22" fmla="*/ 21 w 25"/>
                <a:gd name="T23" fmla="*/ 3 h 21"/>
                <a:gd name="T24" fmla="*/ 25 w 25"/>
                <a:gd name="T25" fmla="*/ 14 h 21"/>
                <a:gd name="T26" fmla="*/ 24 w 25"/>
                <a:gd name="T27" fmla="*/ 14 h 21"/>
                <a:gd name="T28" fmla="*/ 23 w 25"/>
                <a:gd name="T29" fmla="*/ 13 h 21"/>
                <a:gd name="T30" fmla="*/ 23 w 25"/>
                <a:gd name="T31" fmla="*/ 12 h 21"/>
                <a:gd name="T32" fmla="*/ 22 w 25"/>
                <a:gd name="T33" fmla="*/ 12 h 21"/>
                <a:gd name="T34" fmla="*/ 21 w 25"/>
                <a:gd name="T35" fmla="*/ 12 h 21"/>
                <a:gd name="T36" fmla="*/ 7 w 25"/>
                <a:gd name="T37" fmla="*/ 17 h 21"/>
                <a:gd name="T38" fmla="*/ 6 w 25"/>
                <a:gd name="T39" fmla="*/ 18 h 21"/>
                <a:gd name="T40" fmla="*/ 6 w 25"/>
                <a:gd name="T41" fmla="*/ 18 h 21"/>
                <a:gd name="T42" fmla="*/ 6 w 25"/>
                <a:gd name="T43" fmla="*/ 20 h 21"/>
                <a:gd name="T44" fmla="*/ 6 w 25"/>
                <a:gd name="T45" fmla="*/ 21 h 21"/>
                <a:gd name="T46" fmla="*/ 5 w 25"/>
                <a:gd name="T47" fmla="*/ 21 h 21"/>
                <a:gd name="T48" fmla="*/ 1 w 25"/>
                <a:gd name="T49" fmla="*/ 10 h 21"/>
                <a:gd name="T50" fmla="*/ 0 w 25"/>
                <a:gd name="T51" fmla="*/ 4 h 21"/>
                <a:gd name="T52" fmla="*/ 3 w 25"/>
                <a:gd name="T53" fmla="*/ 1 h 21"/>
                <a:gd name="T54" fmla="*/ 6 w 25"/>
                <a:gd name="T55" fmla="*/ 6 h 21"/>
                <a:gd name="T56" fmla="*/ 3 w 25"/>
                <a:gd name="T57" fmla="*/ 8 h 21"/>
                <a:gd name="T58" fmla="*/ 3 w 25"/>
                <a:gd name="T59" fmla="*/ 12 h 21"/>
                <a:gd name="T60" fmla="*/ 3 w 25"/>
                <a:gd name="T61" fmla="*/ 13 h 21"/>
                <a:gd name="T62" fmla="*/ 12 w 25"/>
                <a:gd name="T63" fmla="*/ 9 h 21"/>
                <a:gd name="T64" fmla="*/ 12 w 25"/>
                <a:gd name="T65" fmla="*/ 9 h 21"/>
                <a:gd name="T66" fmla="*/ 9 w 25"/>
                <a:gd name="T67" fmla="*/ 6 h 21"/>
                <a:gd name="T68" fmla="*/ 6 w 25"/>
                <a:gd name="T69" fmla="*/ 6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5" h="21">
                  <a:moveTo>
                    <a:pt x="3" y="1"/>
                  </a:moveTo>
                  <a:cubicBezTo>
                    <a:pt x="4" y="0"/>
                    <a:pt x="5" y="0"/>
                    <a:pt x="6" y="0"/>
                  </a:cubicBezTo>
                  <a:cubicBezTo>
                    <a:pt x="7" y="0"/>
                    <a:pt x="8" y="1"/>
                    <a:pt x="9" y="1"/>
                  </a:cubicBezTo>
                  <a:cubicBezTo>
                    <a:pt x="10" y="2"/>
                    <a:pt x="10" y="3"/>
                    <a:pt x="11" y="4"/>
                  </a:cubicBezTo>
                  <a:cubicBezTo>
                    <a:pt x="12" y="5"/>
                    <a:pt x="12" y="6"/>
                    <a:pt x="13" y="7"/>
                  </a:cubicBezTo>
                  <a:cubicBezTo>
                    <a:pt x="13" y="9"/>
                    <a:pt x="13" y="9"/>
                    <a:pt x="13" y="9"/>
                  </a:cubicBezTo>
                  <a:cubicBezTo>
                    <a:pt x="19" y="7"/>
                    <a:pt x="19" y="7"/>
                    <a:pt x="19" y="7"/>
                  </a:cubicBezTo>
                  <a:cubicBezTo>
                    <a:pt x="19" y="7"/>
                    <a:pt x="19" y="7"/>
                    <a:pt x="20" y="6"/>
                  </a:cubicBezTo>
                  <a:cubicBezTo>
                    <a:pt x="20" y="6"/>
                    <a:pt x="20" y="6"/>
                    <a:pt x="20" y="5"/>
                  </a:cubicBezTo>
                  <a:cubicBezTo>
                    <a:pt x="20" y="5"/>
                    <a:pt x="20" y="5"/>
                    <a:pt x="20" y="4"/>
                  </a:cubicBezTo>
                  <a:cubicBezTo>
                    <a:pt x="20" y="4"/>
                    <a:pt x="20" y="4"/>
                    <a:pt x="19" y="3"/>
                  </a:cubicBezTo>
                  <a:cubicBezTo>
                    <a:pt x="21" y="3"/>
                    <a:pt x="21" y="3"/>
                    <a:pt x="21" y="3"/>
                  </a:cubicBezTo>
                  <a:cubicBezTo>
                    <a:pt x="25" y="14"/>
                    <a:pt x="25" y="14"/>
                    <a:pt x="25" y="14"/>
                  </a:cubicBezTo>
                  <a:cubicBezTo>
                    <a:pt x="24" y="14"/>
                    <a:pt x="24" y="14"/>
                    <a:pt x="24" y="14"/>
                  </a:cubicBezTo>
                  <a:cubicBezTo>
                    <a:pt x="23" y="14"/>
                    <a:pt x="23" y="13"/>
                    <a:pt x="23" y="13"/>
                  </a:cubicBezTo>
                  <a:cubicBezTo>
                    <a:pt x="23" y="13"/>
                    <a:pt x="23" y="12"/>
                    <a:pt x="23" y="12"/>
                  </a:cubicBezTo>
                  <a:cubicBezTo>
                    <a:pt x="22" y="12"/>
                    <a:pt x="22" y="12"/>
                    <a:pt x="22" y="12"/>
                  </a:cubicBezTo>
                  <a:cubicBezTo>
                    <a:pt x="21" y="12"/>
                    <a:pt x="21" y="12"/>
                    <a:pt x="21" y="12"/>
                  </a:cubicBezTo>
                  <a:cubicBezTo>
                    <a:pt x="7" y="17"/>
                    <a:pt x="7" y="17"/>
                    <a:pt x="7" y="17"/>
                  </a:cubicBezTo>
                  <a:cubicBezTo>
                    <a:pt x="7" y="17"/>
                    <a:pt x="6" y="17"/>
                    <a:pt x="6" y="18"/>
                  </a:cubicBezTo>
                  <a:cubicBezTo>
                    <a:pt x="6" y="18"/>
                    <a:pt x="6" y="18"/>
                    <a:pt x="6" y="18"/>
                  </a:cubicBezTo>
                  <a:cubicBezTo>
                    <a:pt x="6" y="19"/>
                    <a:pt x="6" y="19"/>
                    <a:pt x="6" y="20"/>
                  </a:cubicBezTo>
                  <a:cubicBezTo>
                    <a:pt x="6" y="20"/>
                    <a:pt x="6" y="20"/>
                    <a:pt x="6" y="21"/>
                  </a:cubicBezTo>
                  <a:cubicBezTo>
                    <a:pt x="5" y="21"/>
                    <a:pt x="5" y="21"/>
                    <a:pt x="5" y="21"/>
                  </a:cubicBezTo>
                  <a:cubicBezTo>
                    <a:pt x="1" y="10"/>
                    <a:pt x="1" y="10"/>
                    <a:pt x="1" y="10"/>
                  </a:cubicBezTo>
                  <a:cubicBezTo>
                    <a:pt x="0" y="8"/>
                    <a:pt x="0" y="6"/>
                    <a:pt x="0" y="4"/>
                  </a:cubicBezTo>
                  <a:cubicBezTo>
                    <a:pt x="0" y="3"/>
                    <a:pt x="1" y="1"/>
                    <a:pt x="3" y="1"/>
                  </a:cubicBezTo>
                  <a:close/>
                  <a:moveTo>
                    <a:pt x="6" y="6"/>
                  </a:moveTo>
                  <a:cubicBezTo>
                    <a:pt x="4" y="6"/>
                    <a:pt x="3" y="7"/>
                    <a:pt x="3" y="8"/>
                  </a:cubicBezTo>
                  <a:cubicBezTo>
                    <a:pt x="2" y="9"/>
                    <a:pt x="2" y="10"/>
                    <a:pt x="3" y="12"/>
                  </a:cubicBezTo>
                  <a:cubicBezTo>
                    <a:pt x="3" y="13"/>
                    <a:pt x="3" y="13"/>
                    <a:pt x="3" y="13"/>
                  </a:cubicBezTo>
                  <a:cubicBezTo>
                    <a:pt x="12" y="9"/>
                    <a:pt x="12" y="9"/>
                    <a:pt x="12" y="9"/>
                  </a:cubicBezTo>
                  <a:cubicBezTo>
                    <a:pt x="12" y="9"/>
                    <a:pt x="12" y="9"/>
                    <a:pt x="12" y="9"/>
                  </a:cubicBezTo>
                  <a:cubicBezTo>
                    <a:pt x="11" y="7"/>
                    <a:pt x="10" y="6"/>
                    <a:pt x="9" y="6"/>
                  </a:cubicBezTo>
                  <a:cubicBezTo>
                    <a:pt x="8" y="5"/>
                    <a:pt x="7" y="5"/>
                    <a:pt x="6" y="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6" name="Freeform 12"/>
            <p:cNvSpPr>
              <a:spLocks/>
            </p:cNvSpPr>
            <p:nvPr userDrawn="1"/>
          </p:nvSpPr>
          <p:spPr bwMode="auto">
            <a:xfrm>
              <a:off x="528589" y="1105322"/>
              <a:ext cx="85725" cy="82550"/>
            </a:xfrm>
            <a:custGeom>
              <a:avLst/>
              <a:gdLst>
                <a:gd name="T0" fmla="*/ 5 w 23"/>
                <a:gd name="T1" fmla="*/ 3 h 22"/>
                <a:gd name="T2" fmla="*/ 5 w 23"/>
                <a:gd name="T3" fmla="*/ 4 h 22"/>
                <a:gd name="T4" fmla="*/ 3 w 23"/>
                <a:gd name="T5" fmla="*/ 6 h 22"/>
                <a:gd name="T6" fmla="*/ 2 w 23"/>
                <a:gd name="T7" fmla="*/ 8 h 22"/>
                <a:gd name="T8" fmla="*/ 2 w 23"/>
                <a:gd name="T9" fmla="*/ 9 h 22"/>
                <a:gd name="T10" fmla="*/ 2 w 23"/>
                <a:gd name="T11" fmla="*/ 10 h 22"/>
                <a:gd name="T12" fmla="*/ 3 w 23"/>
                <a:gd name="T13" fmla="*/ 13 h 22"/>
                <a:gd name="T14" fmla="*/ 11 w 23"/>
                <a:gd name="T15" fmla="*/ 12 h 22"/>
                <a:gd name="T16" fmla="*/ 10 w 23"/>
                <a:gd name="T17" fmla="*/ 10 h 22"/>
                <a:gd name="T18" fmla="*/ 10 w 23"/>
                <a:gd name="T19" fmla="*/ 9 h 22"/>
                <a:gd name="T20" fmla="*/ 9 w 23"/>
                <a:gd name="T21" fmla="*/ 8 h 22"/>
                <a:gd name="T22" fmla="*/ 8 w 23"/>
                <a:gd name="T23" fmla="*/ 7 h 22"/>
                <a:gd name="T24" fmla="*/ 6 w 23"/>
                <a:gd name="T25" fmla="*/ 7 h 22"/>
                <a:gd name="T26" fmla="*/ 6 w 23"/>
                <a:gd name="T27" fmla="*/ 6 h 22"/>
                <a:gd name="T28" fmla="*/ 15 w 23"/>
                <a:gd name="T29" fmla="*/ 5 h 22"/>
                <a:gd name="T30" fmla="*/ 15 w 23"/>
                <a:gd name="T31" fmla="*/ 6 h 22"/>
                <a:gd name="T32" fmla="*/ 13 w 23"/>
                <a:gd name="T33" fmla="*/ 7 h 22"/>
                <a:gd name="T34" fmla="*/ 12 w 23"/>
                <a:gd name="T35" fmla="*/ 7 h 22"/>
                <a:gd name="T36" fmla="*/ 12 w 23"/>
                <a:gd name="T37" fmla="*/ 9 h 22"/>
                <a:gd name="T38" fmla="*/ 12 w 23"/>
                <a:gd name="T39" fmla="*/ 10 h 22"/>
                <a:gd name="T40" fmla="*/ 12 w 23"/>
                <a:gd name="T41" fmla="*/ 12 h 22"/>
                <a:gd name="T42" fmla="*/ 18 w 23"/>
                <a:gd name="T43" fmla="*/ 12 h 22"/>
                <a:gd name="T44" fmla="*/ 19 w 23"/>
                <a:gd name="T45" fmla="*/ 11 h 22"/>
                <a:gd name="T46" fmla="*/ 20 w 23"/>
                <a:gd name="T47" fmla="*/ 11 h 22"/>
                <a:gd name="T48" fmla="*/ 20 w 23"/>
                <a:gd name="T49" fmla="*/ 10 h 22"/>
                <a:gd name="T50" fmla="*/ 20 w 23"/>
                <a:gd name="T51" fmla="*/ 8 h 22"/>
                <a:gd name="T52" fmla="*/ 20 w 23"/>
                <a:gd name="T53" fmla="*/ 7 h 22"/>
                <a:gd name="T54" fmla="*/ 20 w 23"/>
                <a:gd name="T55" fmla="*/ 5 h 22"/>
                <a:gd name="T56" fmla="*/ 20 w 23"/>
                <a:gd name="T57" fmla="*/ 4 h 22"/>
                <a:gd name="T58" fmla="*/ 19 w 23"/>
                <a:gd name="T59" fmla="*/ 4 h 22"/>
                <a:gd name="T60" fmla="*/ 17 w 23"/>
                <a:gd name="T61" fmla="*/ 2 h 22"/>
                <a:gd name="T62" fmla="*/ 14 w 23"/>
                <a:gd name="T63" fmla="*/ 1 h 22"/>
                <a:gd name="T64" fmla="*/ 14 w 23"/>
                <a:gd name="T65" fmla="*/ 0 h 22"/>
                <a:gd name="T66" fmla="*/ 21 w 23"/>
                <a:gd name="T67" fmla="*/ 0 h 22"/>
                <a:gd name="T68" fmla="*/ 23 w 23"/>
                <a:gd name="T69" fmla="*/ 19 h 22"/>
                <a:gd name="T70" fmla="*/ 22 w 23"/>
                <a:gd name="T71" fmla="*/ 20 h 22"/>
                <a:gd name="T72" fmla="*/ 22 w 23"/>
                <a:gd name="T73" fmla="*/ 18 h 22"/>
                <a:gd name="T74" fmla="*/ 21 w 23"/>
                <a:gd name="T75" fmla="*/ 17 h 22"/>
                <a:gd name="T76" fmla="*/ 21 w 23"/>
                <a:gd name="T77" fmla="*/ 17 h 22"/>
                <a:gd name="T78" fmla="*/ 20 w 23"/>
                <a:gd name="T79" fmla="*/ 17 h 22"/>
                <a:gd name="T80" fmla="*/ 5 w 23"/>
                <a:gd name="T81" fmla="*/ 18 h 22"/>
                <a:gd name="T82" fmla="*/ 4 w 23"/>
                <a:gd name="T83" fmla="*/ 19 h 22"/>
                <a:gd name="T84" fmla="*/ 4 w 23"/>
                <a:gd name="T85" fmla="*/ 20 h 22"/>
                <a:gd name="T86" fmla="*/ 3 w 23"/>
                <a:gd name="T87" fmla="*/ 21 h 22"/>
                <a:gd name="T88" fmla="*/ 3 w 23"/>
                <a:gd name="T89" fmla="*/ 22 h 22"/>
                <a:gd name="T90" fmla="*/ 2 w 23"/>
                <a:gd name="T91" fmla="*/ 22 h 22"/>
                <a:gd name="T92" fmla="*/ 0 w 23"/>
                <a:gd name="T93" fmla="*/ 3 h 22"/>
                <a:gd name="T94" fmla="*/ 5 w 23"/>
                <a:gd name="T95"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 h="22">
                  <a:moveTo>
                    <a:pt x="5" y="3"/>
                  </a:moveTo>
                  <a:cubicBezTo>
                    <a:pt x="5" y="4"/>
                    <a:pt x="5" y="4"/>
                    <a:pt x="5" y="4"/>
                  </a:cubicBezTo>
                  <a:cubicBezTo>
                    <a:pt x="5" y="4"/>
                    <a:pt x="4" y="5"/>
                    <a:pt x="3" y="6"/>
                  </a:cubicBezTo>
                  <a:cubicBezTo>
                    <a:pt x="2" y="6"/>
                    <a:pt x="2" y="7"/>
                    <a:pt x="2" y="8"/>
                  </a:cubicBezTo>
                  <a:cubicBezTo>
                    <a:pt x="2" y="8"/>
                    <a:pt x="2" y="9"/>
                    <a:pt x="2" y="9"/>
                  </a:cubicBezTo>
                  <a:cubicBezTo>
                    <a:pt x="2" y="10"/>
                    <a:pt x="2" y="10"/>
                    <a:pt x="2" y="10"/>
                  </a:cubicBezTo>
                  <a:cubicBezTo>
                    <a:pt x="3" y="13"/>
                    <a:pt x="3" y="13"/>
                    <a:pt x="3" y="13"/>
                  </a:cubicBezTo>
                  <a:cubicBezTo>
                    <a:pt x="11" y="12"/>
                    <a:pt x="11" y="12"/>
                    <a:pt x="11" y="12"/>
                  </a:cubicBezTo>
                  <a:cubicBezTo>
                    <a:pt x="10" y="10"/>
                    <a:pt x="10" y="10"/>
                    <a:pt x="10" y="10"/>
                  </a:cubicBezTo>
                  <a:cubicBezTo>
                    <a:pt x="10" y="10"/>
                    <a:pt x="10" y="9"/>
                    <a:pt x="10" y="9"/>
                  </a:cubicBezTo>
                  <a:cubicBezTo>
                    <a:pt x="10" y="8"/>
                    <a:pt x="9" y="8"/>
                    <a:pt x="9" y="8"/>
                  </a:cubicBezTo>
                  <a:cubicBezTo>
                    <a:pt x="9" y="8"/>
                    <a:pt x="8" y="7"/>
                    <a:pt x="8" y="7"/>
                  </a:cubicBezTo>
                  <a:cubicBezTo>
                    <a:pt x="7" y="7"/>
                    <a:pt x="7" y="7"/>
                    <a:pt x="6" y="7"/>
                  </a:cubicBezTo>
                  <a:cubicBezTo>
                    <a:pt x="6" y="6"/>
                    <a:pt x="6" y="6"/>
                    <a:pt x="6" y="6"/>
                  </a:cubicBezTo>
                  <a:cubicBezTo>
                    <a:pt x="15" y="5"/>
                    <a:pt x="15" y="5"/>
                    <a:pt x="15" y="5"/>
                  </a:cubicBezTo>
                  <a:cubicBezTo>
                    <a:pt x="15" y="6"/>
                    <a:pt x="15" y="6"/>
                    <a:pt x="15" y="6"/>
                  </a:cubicBezTo>
                  <a:cubicBezTo>
                    <a:pt x="15" y="6"/>
                    <a:pt x="14" y="6"/>
                    <a:pt x="13" y="7"/>
                  </a:cubicBezTo>
                  <a:cubicBezTo>
                    <a:pt x="13" y="7"/>
                    <a:pt x="12" y="7"/>
                    <a:pt x="12" y="7"/>
                  </a:cubicBezTo>
                  <a:cubicBezTo>
                    <a:pt x="12" y="8"/>
                    <a:pt x="12" y="8"/>
                    <a:pt x="12" y="9"/>
                  </a:cubicBezTo>
                  <a:cubicBezTo>
                    <a:pt x="12" y="9"/>
                    <a:pt x="12" y="10"/>
                    <a:pt x="12" y="10"/>
                  </a:cubicBezTo>
                  <a:cubicBezTo>
                    <a:pt x="12" y="12"/>
                    <a:pt x="12" y="12"/>
                    <a:pt x="12" y="12"/>
                  </a:cubicBezTo>
                  <a:cubicBezTo>
                    <a:pt x="18" y="12"/>
                    <a:pt x="18" y="12"/>
                    <a:pt x="18" y="12"/>
                  </a:cubicBezTo>
                  <a:cubicBezTo>
                    <a:pt x="19" y="12"/>
                    <a:pt x="19" y="11"/>
                    <a:pt x="19" y="11"/>
                  </a:cubicBezTo>
                  <a:cubicBezTo>
                    <a:pt x="20" y="11"/>
                    <a:pt x="20" y="11"/>
                    <a:pt x="20" y="11"/>
                  </a:cubicBezTo>
                  <a:cubicBezTo>
                    <a:pt x="20" y="10"/>
                    <a:pt x="20" y="10"/>
                    <a:pt x="20" y="10"/>
                  </a:cubicBezTo>
                  <a:cubicBezTo>
                    <a:pt x="20" y="9"/>
                    <a:pt x="20" y="9"/>
                    <a:pt x="20" y="8"/>
                  </a:cubicBezTo>
                  <a:cubicBezTo>
                    <a:pt x="20" y="8"/>
                    <a:pt x="20" y="7"/>
                    <a:pt x="20" y="7"/>
                  </a:cubicBezTo>
                  <a:cubicBezTo>
                    <a:pt x="20" y="6"/>
                    <a:pt x="20" y="6"/>
                    <a:pt x="20" y="5"/>
                  </a:cubicBezTo>
                  <a:cubicBezTo>
                    <a:pt x="20" y="5"/>
                    <a:pt x="20" y="5"/>
                    <a:pt x="20" y="4"/>
                  </a:cubicBezTo>
                  <a:cubicBezTo>
                    <a:pt x="19" y="4"/>
                    <a:pt x="19" y="4"/>
                    <a:pt x="19" y="4"/>
                  </a:cubicBezTo>
                  <a:cubicBezTo>
                    <a:pt x="19" y="3"/>
                    <a:pt x="18" y="3"/>
                    <a:pt x="17" y="2"/>
                  </a:cubicBezTo>
                  <a:cubicBezTo>
                    <a:pt x="16" y="2"/>
                    <a:pt x="15" y="1"/>
                    <a:pt x="14" y="1"/>
                  </a:cubicBezTo>
                  <a:cubicBezTo>
                    <a:pt x="14" y="0"/>
                    <a:pt x="14" y="0"/>
                    <a:pt x="14" y="0"/>
                  </a:cubicBezTo>
                  <a:cubicBezTo>
                    <a:pt x="21" y="0"/>
                    <a:pt x="21" y="0"/>
                    <a:pt x="21" y="0"/>
                  </a:cubicBezTo>
                  <a:cubicBezTo>
                    <a:pt x="23" y="19"/>
                    <a:pt x="23" y="19"/>
                    <a:pt x="23" y="19"/>
                  </a:cubicBezTo>
                  <a:cubicBezTo>
                    <a:pt x="22" y="20"/>
                    <a:pt x="22" y="20"/>
                    <a:pt x="22" y="20"/>
                  </a:cubicBezTo>
                  <a:cubicBezTo>
                    <a:pt x="22" y="19"/>
                    <a:pt x="22" y="19"/>
                    <a:pt x="22" y="18"/>
                  </a:cubicBezTo>
                  <a:cubicBezTo>
                    <a:pt x="22" y="18"/>
                    <a:pt x="21" y="18"/>
                    <a:pt x="21" y="17"/>
                  </a:cubicBezTo>
                  <a:cubicBezTo>
                    <a:pt x="21" y="17"/>
                    <a:pt x="21" y="17"/>
                    <a:pt x="21" y="17"/>
                  </a:cubicBezTo>
                  <a:cubicBezTo>
                    <a:pt x="20" y="17"/>
                    <a:pt x="20" y="17"/>
                    <a:pt x="20" y="17"/>
                  </a:cubicBezTo>
                  <a:cubicBezTo>
                    <a:pt x="5" y="18"/>
                    <a:pt x="5" y="18"/>
                    <a:pt x="5" y="18"/>
                  </a:cubicBezTo>
                  <a:cubicBezTo>
                    <a:pt x="5" y="18"/>
                    <a:pt x="4" y="19"/>
                    <a:pt x="4" y="19"/>
                  </a:cubicBezTo>
                  <a:cubicBezTo>
                    <a:pt x="4" y="19"/>
                    <a:pt x="4" y="19"/>
                    <a:pt x="4" y="20"/>
                  </a:cubicBezTo>
                  <a:cubicBezTo>
                    <a:pt x="3" y="20"/>
                    <a:pt x="3" y="20"/>
                    <a:pt x="3" y="21"/>
                  </a:cubicBezTo>
                  <a:cubicBezTo>
                    <a:pt x="3" y="21"/>
                    <a:pt x="3" y="21"/>
                    <a:pt x="3" y="22"/>
                  </a:cubicBezTo>
                  <a:cubicBezTo>
                    <a:pt x="2" y="22"/>
                    <a:pt x="2" y="22"/>
                    <a:pt x="2" y="22"/>
                  </a:cubicBezTo>
                  <a:cubicBezTo>
                    <a:pt x="0" y="3"/>
                    <a:pt x="0" y="3"/>
                    <a:pt x="0" y="3"/>
                  </a:cubicBezTo>
                  <a:lnTo>
                    <a:pt x="5" y="3"/>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7" name="Freeform 13"/>
            <p:cNvSpPr>
              <a:spLocks/>
            </p:cNvSpPr>
            <p:nvPr userDrawn="1"/>
          </p:nvSpPr>
          <p:spPr bwMode="auto">
            <a:xfrm>
              <a:off x="528589" y="960860"/>
              <a:ext cx="90488" cy="98425"/>
            </a:xfrm>
            <a:custGeom>
              <a:avLst/>
              <a:gdLst>
                <a:gd name="T0" fmla="*/ 24 w 24"/>
                <a:gd name="T1" fmla="*/ 2 h 26"/>
                <a:gd name="T2" fmla="*/ 23 w 24"/>
                <a:gd name="T3" fmla="*/ 10 h 26"/>
                <a:gd name="T4" fmla="*/ 18 w 24"/>
                <a:gd name="T5" fmla="*/ 13 h 26"/>
                <a:gd name="T6" fmla="*/ 12 w 24"/>
                <a:gd name="T7" fmla="*/ 16 h 26"/>
                <a:gd name="T8" fmla="*/ 12 w 24"/>
                <a:gd name="T9" fmla="*/ 17 h 26"/>
                <a:gd name="T10" fmla="*/ 19 w 24"/>
                <a:gd name="T11" fmla="*/ 18 h 26"/>
                <a:gd name="T12" fmla="*/ 20 w 24"/>
                <a:gd name="T13" fmla="*/ 18 h 26"/>
                <a:gd name="T14" fmla="*/ 20 w 24"/>
                <a:gd name="T15" fmla="*/ 17 h 26"/>
                <a:gd name="T16" fmla="*/ 21 w 24"/>
                <a:gd name="T17" fmla="*/ 16 h 26"/>
                <a:gd name="T18" fmla="*/ 21 w 24"/>
                <a:gd name="T19" fmla="*/ 15 h 26"/>
                <a:gd name="T20" fmla="*/ 22 w 24"/>
                <a:gd name="T21" fmla="*/ 15 h 26"/>
                <a:gd name="T22" fmla="*/ 21 w 24"/>
                <a:gd name="T23" fmla="*/ 26 h 26"/>
                <a:gd name="T24" fmla="*/ 20 w 24"/>
                <a:gd name="T25" fmla="*/ 26 h 26"/>
                <a:gd name="T26" fmla="*/ 20 w 24"/>
                <a:gd name="T27" fmla="*/ 25 h 26"/>
                <a:gd name="T28" fmla="*/ 20 w 24"/>
                <a:gd name="T29" fmla="*/ 24 h 26"/>
                <a:gd name="T30" fmla="*/ 19 w 24"/>
                <a:gd name="T31" fmla="*/ 23 h 26"/>
                <a:gd name="T32" fmla="*/ 18 w 24"/>
                <a:gd name="T33" fmla="*/ 23 h 26"/>
                <a:gd name="T34" fmla="*/ 3 w 24"/>
                <a:gd name="T35" fmla="*/ 21 h 26"/>
                <a:gd name="T36" fmla="*/ 3 w 24"/>
                <a:gd name="T37" fmla="*/ 21 h 26"/>
                <a:gd name="T38" fmla="*/ 2 w 24"/>
                <a:gd name="T39" fmla="*/ 21 h 26"/>
                <a:gd name="T40" fmla="*/ 1 w 24"/>
                <a:gd name="T41" fmla="*/ 22 h 26"/>
                <a:gd name="T42" fmla="*/ 1 w 24"/>
                <a:gd name="T43" fmla="*/ 23 h 26"/>
                <a:gd name="T44" fmla="*/ 0 w 24"/>
                <a:gd name="T45" fmla="*/ 23 h 26"/>
                <a:gd name="T46" fmla="*/ 1 w 24"/>
                <a:gd name="T47" fmla="*/ 12 h 26"/>
                <a:gd name="T48" fmla="*/ 3 w 24"/>
                <a:gd name="T49" fmla="*/ 12 h 26"/>
                <a:gd name="T50" fmla="*/ 3 w 24"/>
                <a:gd name="T51" fmla="*/ 13 h 26"/>
                <a:gd name="T52" fmla="*/ 3 w 24"/>
                <a:gd name="T53" fmla="*/ 14 h 26"/>
                <a:gd name="T54" fmla="*/ 3 w 24"/>
                <a:gd name="T55" fmla="*/ 15 h 26"/>
                <a:gd name="T56" fmla="*/ 4 w 24"/>
                <a:gd name="T57" fmla="*/ 15 h 26"/>
                <a:gd name="T58" fmla="*/ 11 w 24"/>
                <a:gd name="T59" fmla="*/ 16 h 26"/>
                <a:gd name="T60" fmla="*/ 11 w 24"/>
                <a:gd name="T61" fmla="*/ 16 h 26"/>
                <a:gd name="T62" fmla="*/ 9 w 24"/>
                <a:gd name="T63" fmla="*/ 13 h 26"/>
                <a:gd name="T64" fmla="*/ 7 w 24"/>
                <a:gd name="T65" fmla="*/ 10 h 26"/>
                <a:gd name="T66" fmla="*/ 5 w 24"/>
                <a:gd name="T67" fmla="*/ 8 h 26"/>
                <a:gd name="T68" fmla="*/ 4 w 24"/>
                <a:gd name="T69" fmla="*/ 7 h 26"/>
                <a:gd name="T70" fmla="*/ 3 w 24"/>
                <a:gd name="T71" fmla="*/ 8 h 26"/>
                <a:gd name="T72" fmla="*/ 3 w 24"/>
                <a:gd name="T73" fmla="*/ 9 h 26"/>
                <a:gd name="T74" fmla="*/ 2 w 24"/>
                <a:gd name="T75" fmla="*/ 9 h 26"/>
                <a:gd name="T76" fmla="*/ 3 w 24"/>
                <a:gd name="T77" fmla="*/ 0 h 26"/>
                <a:gd name="T78" fmla="*/ 4 w 24"/>
                <a:gd name="T79" fmla="*/ 0 h 26"/>
                <a:gd name="T80" fmla="*/ 5 w 24"/>
                <a:gd name="T81" fmla="*/ 3 h 26"/>
                <a:gd name="T82" fmla="*/ 6 w 24"/>
                <a:gd name="T83" fmla="*/ 6 h 26"/>
                <a:gd name="T84" fmla="*/ 8 w 24"/>
                <a:gd name="T85" fmla="*/ 9 h 26"/>
                <a:gd name="T86" fmla="*/ 10 w 24"/>
                <a:gd name="T87" fmla="*/ 12 h 26"/>
                <a:gd name="T88" fmla="*/ 15 w 24"/>
                <a:gd name="T89" fmla="*/ 9 h 26"/>
                <a:gd name="T90" fmla="*/ 20 w 24"/>
                <a:gd name="T91" fmla="*/ 6 h 26"/>
                <a:gd name="T92" fmla="*/ 21 w 24"/>
                <a:gd name="T93" fmla="*/ 5 h 26"/>
                <a:gd name="T94" fmla="*/ 22 w 24"/>
                <a:gd name="T95" fmla="*/ 3 h 26"/>
                <a:gd name="T96" fmla="*/ 23 w 24"/>
                <a:gd name="T97" fmla="*/ 2 h 26"/>
                <a:gd name="T98" fmla="*/ 23 w 24"/>
                <a:gd name="T99" fmla="*/ 2 h 26"/>
                <a:gd name="T100" fmla="*/ 24 w 24"/>
                <a:gd name="T101" fmla="*/ 2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4" h="26">
                  <a:moveTo>
                    <a:pt x="24" y="2"/>
                  </a:moveTo>
                  <a:cubicBezTo>
                    <a:pt x="23" y="10"/>
                    <a:pt x="23" y="10"/>
                    <a:pt x="23" y="10"/>
                  </a:cubicBezTo>
                  <a:cubicBezTo>
                    <a:pt x="21" y="11"/>
                    <a:pt x="19" y="12"/>
                    <a:pt x="18" y="13"/>
                  </a:cubicBezTo>
                  <a:cubicBezTo>
                    <a:pt x="16" y="14"/>
                    <a:pt x="15" y="15"/>
                    <a:pt x="12" y="16"/>
                  </a:cubicBezTo>
                  <a:cubicBezTo>
                    <a:pt x="12" y="17"/>
                    <a:pt x="12" y="17"/>
                    <a:pt x="12" y="17"/>
                  </a:cubicBezTo>
                  <a:cubicBezTo>
                    <a:pt x="19" y="18"/>
                    <a:pt x="19" y="18"/>
                    <a:pt x="19" y="18"/>
                  </a:cubicBezTo>
                  <a:cubicBezTo>
                    <a:pt x="19" y="18"/>
                    <a:pt x="19" y="18"/>
                    <a:pt x="20" y="18"/>
                  </a:cubicBezTo>
                  <a:cubicBezTo>
                    <a:pt x="20" y="17"/>
                    <a:pt x="20" y="17"/>
                    <a:pt x="20" y="17"/>
                  </a:cubicBezTo>
                  <a:cubicBezTo>
                    <a:pt x="21" y="17"/>
                    <a:pt x="21" y="16"/>
                    <a:pt x="21" y="16"/>
                  </a:cubicBezTo>
                  <a:cubicBezTo>
                    <a:pt x="21" y="16"/>
                    <a:pt x="21" y="15"/>
                    <a:pt x="21" y="15"/>
                  </a:cubicBezTo>
                  <a:cubicBezTo>
                    <a:pt x="22" y="15"/>
                    <a:pt x="22" y="15"/>
                    <a:pt x="22" y="15"/>
                  </a:cubicBezTo>
                  <a:cubicBezTo>
                    <a:pt x="21" y="26"/>
                    <a:pt x="21" y="26"/>
                    <a:pt x="21" y="26"/>
                  </a:cubicBezTo>
                  <a:cubicBezTo>
                    <a:pt x="20" y="26"/>
                    <a:pt x="20" y="26"/>
                    <a:pt x="20" y="26"/>
                  </a:cubicBezTo>
                  <a:cubicBezTo>
                    <a:pt x="20" y="26"/>
                    <a:pt x="20" y="25"/>
                    <a:pt x="20" y="25"/>
                  </a:cubicBezTo>
                  <a:cubicBezTo>
                    <a:pt x="20" y="25"/>
                    <a:pt x="20" y="24"/>
                    <a:pt x="20" y="24"/>
                  </a:cubicBezTo>
                  <a:cubicBezTo>
                    <a:pt x="20" y="24"/>
                    <a:pt x="19" y="23"/>
                    <a:pt x="19" y="23"/>
                  </a:cubicBezTo>
                  <a:cubicBezTo>
                    <a:pt x="19" y="23"/>
                    <a:pt x="19" y="23"/>
                    <a:pt x="18" y="23"/>
                  </a:cubicBezTo>
                  <a:cubicBezTo>
                    <a:pt x="3" y="21"/>
                    <a:pt x="3" y="21"/>
                    <a:pt x="3" y="21"/>
                  </a:cubicBezTo>
                  <a:cubicBezTo>
                    <a:pt x="3" y="21"/>
                    <a:pt x="3" y="21"/>
                    <a:pt x="3" y="21"/>
                  </a:cubicBezTo>
                  <a:cubicBezTo>
                    <a:pt x="2" y="21"/>
                    <a:pt x="2" y="21"/>
                    <a:pt x="2" y="21"/>
                  </a:cubicBezTo>
                  <a:cubicBezTo>
                    <a:pt x="2" y="22"/>
                    <a:pt x="1" y="22"/>
                    <a:pt x="1" y="22"/>
                  </a:cubicBezTo>
                  <a:cubicBezTo>
                    <a:pt x="1" y="23"/>
                    <a:pt x="1" y="23"/>
                    <a:pt x="1" y="23"/>
                  </a:cubicBezTo>
                  <a:cubicBezTo>
                    <a:pt x="0" y="23"/>
                    <a:pt x="0" y="23"/>
                    <a:pt x="0" y="23"/>
                  </a:cubicBezTo>
                  <a:cubicBezTo>
                    <a:pt x="1" y="12"/>
                    <a:pt x="1" y="12"/>
                    <a:pt x="1" y="12"/>
                  </a:cubicBezTo>
                  <a:cubicBezTo>
                    <a:pt x="3" y="12"/>
                    <a:pt x="3" y="12"/>
                    <a:pt x="3" y="12"/>
                  </a:cubicBezTo>
                  <a:cubicBezTo>
                    <a:pt x="3" y="12"/>
                    <a:pt x="3" y="13"/>
                    <a:pt x="3" y="13"/>
                  </a:cubicBezTo>
                  <a:cubicBezTo>
                    <a:pt x="3" y="14"/>
                    <a:pt x="3" y="14"/>
                    <a:pt x="3" y="14"/>
                  </a:cubicBezTo>
                  <a:cubicBezTo>
                    <a:pt x="3" y="15"/>
                    <a:pt x="3" y="15"/>
                    <a:pt x="3" y="15"/>
                  </a:cubicBezTo>
                  <a:cubicBezTo>
                    <a:pt x="3" y="15"/>
                    <a:pt x="4" y="15"/>
                    <a:pt x="4" y="15"/>
                  </a:cubicBezTo>
                  <a:cubicBezTo>
                    <a:pt x="11" y="16"/>
                    <a:pt x="11" y="16"/>
                    <a:pt x="11" y="16"/>
                  </a:cubicBezTo>
                  <a:cubicBezTo>
                    <a:pt x="11" y="16"/>
                    <a:pt x="11" y="16"/>
                    <a:pt x="11" y="16"/>
                  </a:cubicBezTo>
                  <a:cubicBezTo>
                    <a:pt x="11" y="15"/>
                    <a:pt x="10" y="14"/>
                    <a:pt x="9" y="13"/>
                  </a:cubicBezTo>
                  <a:cubicBezTo>
                    <a:pt x="8" y="12"/>
                    <a:pt x="8" y="11"/>
                    <a:pt x="7" y="10"/>
                  </a:cubicBezTo>
                  <a:cubicBezTo>
                    <a:pt x="6" y="9"/>
                    <a:pt x="6" y="9"/>
                    <a:pt x="5" y="8"/>
                  </a:cubicBezTo>
                  <a:cubicBezTo>
                    <a:pt x="5" y="8"/>
                    <a:pt x="4" y="7"/>
                    <a:pt x="4" y="7"/>
                  </a:cubicBezTo>
                  <a:cubicBezTo>
                    <a:pt x="4" y="7"/>
                    <a:pt x="4" y="8"/>
                    <a:pt x="3" y="8"/>
                  </a:cubicBezTo>
                  <a:cubicBezTo>
                    <a:pt x="3" y="8"/>
                    <a:pt x="3" y="9"/>
                    <a:pt x="3" y="9"/>
                  </a:cubicBezTo>
                  <a:cubicBezTo>
                    <a:pt x="2" y="9"/>
                    <a:pt x="2" y="9"/>
                    <a:pt x="2" y="9"/>
                  </a:cubicBezTo>
                  <a:cubicBezTo>
                    <a:pt x="3" y="0"/>
                    <a:pt x="3" y="0"/>
                    <a:pt x="3" y="0"/>
                  </a:cubicBezTo>
                  <a:cubicBezTo>
                    <a:pt x="4" y="0"/>
                    <a:pt x="4" y="0"/>
                    <a:pt x="4" y="0"/>
                  </a:cubicBezTo>
                  <a:cubicBezTo>
                    <a:pt x="4" y="2"/>
                    <a:pt x="4" y="2"/>
                    <a:pt x="5" y="3"/>
                  </a:cubicBezTo>
                  <a:cubicBezTo>
                    <a:pt x="5" y="4"/>
                    <a:pt x="5" y="5"/>
                    <a:pt x="6" y="6"/>
                  </a:cubicBezTo>
                  <a:cubicBezTo>
                    <a:pt x="6" y="7"/>
                    <a:pt x="7" y="8"/>
                    <a:pt x="8" y="9"/>
                  </a:cubicBezTo>
                  <a:cubicBezTo>
                    <a:pt x="8" y="9"/>
                    <a:pt x="9" y="10"/>
                    <a:pt x="10" y="12"/>
                  </a:cubicBezTo>
                  <a:cubicBezTo>
                    <a:pt x="11" y="11"/>
                    <a:pt x="13" y="10"/>
                    <a:pt x="15" y="9"/>
                  </a:cubicBezTo>
                  <a:cubicBezTo>
                    <a:pt x="16" y="8"/>
                    <a:pt x="18" y="7"/>
                    <a:pt x="20" y="6"/>
                  </a:cubicBezTo>
                  <a:cubicBezTo>
                    <a:pt x="21" y="5"/>
                    <a:pt x="21" y="5"/>
                    <a:pt x="21" y="5"/>
                  </a:cubicBezTo>
                  <a:cubicBezTo>
                    <a:pt x="22" y="4"/>
                    <a:pt x="22" y="4"/>
                    <a:pt x="22" y="3"/>
                  </a:cubicBezTo>
                  <a:cubicBezTo>
                    <a:pt x="23" y="3"/>
                    <a:pt x="23" y="3"/>
                    <a:pt x="23" y="2"/>
                  </a:cubicBezTo>
                  <a:cubicBezTo>
                    <a:pt x="23" y="2"/>
                    <a:pt x="23" y="2"/>
                    <a:pt x="23" y="2"/>
                  </a:cubicBezTo>
                  <a:lnTo>
                    <a:pt x="24" y="2"/>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8" name="Freeform 14"/>
            <p:cNvSpPr>
              <a:spLocks/>
            </p:cNvSpPr>
            <p:nvPr userDrawn="1"/>
          </p:nvSpPr>
          <p:spPr bwMode="auto">
            <a:xfrm>
              <a:off x="558751" y="859260"/>
              <a:ext cx="90488" cy="71438"/>
            </a:xfrm>
            <a:custGeom>
              <a:avLst/>
              <a:gdLst>
                <a:gd name="T0" fmla="*/ 24 w 24"/>
                <a:gd name="T1" fmla="*/ 8 h 19"/>
                <a:gd name="T2" fmla="*/ 20 w 24"/>
                <a:gd name="T3" fmla="*/ 19 h 19"/>
                <a:gd name="T4" fmla="*/ 19 w 24"/>
                <a:gd name="T5" fmla="*/ 18 h 19"/>
                <a:gd name="T6" fmla="*/ 19 w 24"/>
                <a:gd name="T7" fmla="*/ 17 h 19"/>
                <a:gd name="T8" fmla="*/ 19 w 24"/>
                <a:gd name="T9" fmla="*/ 16 h 19"/>
                <a:gd name="T10" fmla="*/ 19 w 24"/>
                <a:gd name="T11" fmla="*/ 15 h 19"/>
                <a:gd name="T12" fmla="*/ 18 w 24"/>
                <a:gd name="T13" fmla="*/ 15 h 19"/>
                <a:gd name="T14" fmla="*/ 4 w 24"/>
                <a:gd name="T15" fmla="*/ 9 h 19"/>
                <a:gd name="T16" fmla="*/ 4 w 24"/>
                <a:gd name="T17" fmla="*/ 9 h 19"/>
                <a:gd name="T18" fmla="*/ 3 w 24"/>
                <a:gd name="T19" fmla="*/ 10 h 19"/>
                <a:gd name="T20" fmla="*/ 2 w 24"/>
                <a:gd name="T21" fmla="*/ 10 h 19"/>
                <a:gd name="T22" fmla="*/ 1 w 24"/>
                <a:gd name="T23" fmla="*/ 11 h 19"/>
                <a:gd name="T24" fmla="*/ 0 w 24"/>
                <a:gd name="T25" fmla="*/ 11 h 19"/>
                <a:gd name="T26" fmla="*/ 5 w 24"/>
                <a:gd name="T27" fmla="*/ 0 h 19"/>
                <a:gd name="T28" fmla="*/ 6 w 24"/>
                <a:gd name="T29" fmla="*/ 1 h 19"/>
                <a:gd name="T30" fmla="*/ 5 w 24"/>
                <a:gd name="T31" fmla="*/ 2 h 19"/>
                <a:gd name="T32" fmla="*/ 5 w 24"/>
                <a:gd name="T33" fmla="*/ 3 h 19"/>
                <a:gd name="T34" fmla="*/ 5 w 24"/>
                <a:gd name="T35" fmla="*/ 4 h 19"/>
                <a:gd name="T36" fmla="*/ 6 w 24"/>
                <a:gd name="T37" fmla="*/ 4 h 19"/>
                <a:gd name="T38" fmla="*/ 20 w 24"/>
                <a:gd name="T39" fmla="*/ 10 h 19"/>
                <a:gd name="T40" fmla="*/ 21 w 24"/>
                <a:gd name="T41" fmla="*/ 10 h 19"/>
                <a:gd name="T42" fmla="*/ 22 w 24"/>
                <a:gd name="T43" fmla="*/ 9 h 19"/>
                <a:gd name="T44" fmla="*/ 22 w 24"/>
                <a:gd name="T45" fmla="*/ 9 h 19"/>
                <a:gd name="T46" fmla="*/ 23 w 24"/>
                <a:gd name="T47" fmla="*/ 8 h 19"/>
                <a:gd name="T48" fmla="*/ 24 w 24"/>
                <a:gd name="T49" fmla="*/ 8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4" h="19">
                  <a:moveTo>
                    <a:pt x="24" y="8"/>
                  </a:moveTo>
                  <a:cubicBezTo>
                    <a:pt x="20" y="19"/>
                    <a:pt x="20" y="19"/>
                    <a:pt x="20" y="19"/>
                  </a:cubicBezTo>
                  <a:cubicBezTo>
                    <a:pt x="19" y="18"/>
                    <a:pt x="19" y="18"/>
                    <a:pt x="19" y="18"/>
                  </a:cubicBezTo>
                  <a:cubicBezTo>
                    <a:pt x="19" y="18"/>
                    <a:pt x="19" y="18"/>
                    <a:pt x="19" y="17"/>
                  </a:cubicBezTo>
                  <a:cubicBezTo>
                    <a:pt x="19" y="17"/>
                    <a:pt x="19" y="16"/>
                    <a:pt x="19" y="16"/>
                  </a:cubicBezTo>
                  <a:cubicBezTo>
                    <a:pt x="19" y="16"/>
                    <a:pt x="19" y="15"/>
                    <a:pt x="19" y="15"/>
                  </a:cubicBezTo>
                  <a:cubicBezTo>
                    <a:pt x="19" y="15"/>
                    <a:pt x="19" y="15"/>
                    <a:pt x="18" y="15"/>
                  </a:cubicBezTo>
                  <a:cubicBezTo>
                    <a:pt x="4" y="9"/>
                    <a:pt x="4" y="9"/>
                    <a:pt x="4" y="9"/>
                  </a:cubicBezTo>
                  <a:cubicBezTo>
                    <a:pt x="4" y="9"/>
                    <a:pt x="4" y="9"/>
                    <a:pt x="4" y="9"/>
                  </a:cubicBezTo>
                  <a:cubicBezTo>
                    <a:pt x="3" y="9"/>
                    <a:pt x="3" y="9"/>
                    <a:pt x="3" y="10"/>
                  </a:cubicBezTo>
                  <a:cubicBezTo>
                    <a:pt x="2" y="10"/>
                    <a:pt x="2" y="10"/>
                    <a:pt x="2" y="10"/>
                  </a:cubicBezTo>
                  <a:cubicBezTo>
                    <a:pt x="2" y="11"/>
                    <a:pt x="1" y="11"/>
                    <a:pt x="1" y="11"/>
                  </a:cubicBezTo>
                  <a:cubicBezTo>
                    <a:pt x="0" y="11"/>
                    <a:pt x="0" y="11"/>
                    <a:pt x="0" y="11"/>
                  </a:cubicBezTo>
                  <a:cubicBezTo>
                    <a:pt x="5" y="0"/>
                    <a:pt x="5" y="0"/>
                    <a:pt x="5" y="0"/>
                  </a:cubicBezTo>
                  <a:cubicBezTo>
                    <a:pt x="6" y="1"/>
                    <a:pt x="6" y="1"/>
                    <a:pt x="6" y="1"/>
                  </a:cubicBezTo>
                  <a:cubicBezTo>
                    <a:pt x="6" y="1"/>
                    <a:pt x="5" y="1"/>
                    <a:pt x="5" y="2"/>
                  </a:cubicBezTo>
                  <a:cubicBezTo>
                    <a:pt x="5" y="2"/>
                    <a:pt x="5" y="2"/>
                    <a:pt x="5" y="3"/>
                  </a:cubicBezTo>
                  <a:cubicBezTo>
                    <a:pt x="5" y="3"/>
                    <a:pt x="5" y="3"/>
                    <a:pt x="5" y="4"/>
                  </a:cubicBezTo>
                  <a:cubicBezTo>
                    <a:pt x="6" y="4"/>
                    <a:pt x="6" y="4"/>
                    <a:pt x="6" y="4"/>
                  </a:cubicBezTo>
                  <a:cubicBezTo>
                    <a:pt x="20" y="10"/>
                    <a:pt x="20" y="10"/>
                    <a:pt x="20" y="10"/>
                  </a:cubicBezTo>
                  <a:cubicBezTo>
                    <a:pt x="20" y="10"/>
                    <a:pt x="21" y="10"/>
                    <a:pt x="21" y="10"/>
                  </a:cubicBezTo>
                  <a:cubicBezTo>
                    <a:pt x="21" y="10"/>
                    <a:pt x="22" y="10"/>
                    <a:pt x="22" y="9"/>
                  </a:cubicBezTo>
                  <a:cubicBezTo>
                    <a:pt x="22" y="9"/>
                    <a:pt x="22" y="9"/>
                    <a:pt x="22" y="9"/>
                  </a:cubicBezTo>
                  <a:cubicBezTo>
                    <a:pt x="23" y="8"/>
                    <a:pt x="23" y="8"/>
                    <a:pt x="23" y="8"/>
                  </a:cubicBezTo>
                  <a:lnTo>
                    <a:pt x="24" y="8"/>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9" name="Freeform 15"/>
            <p:cNvSpPr>
              <a:spLocks/>
            </p:cNvSpPr>
            <p:nvPr userDrawn="1"/>
          </p:nvSpPr>
          <p:spPr bwMode="auto">
            <a:xfrm>
              <a:off x="603201" y="725910"/>
              <a:ext cx="112713" cy="122238"/>
            </a:xfrm>
            <a:custGeom>
              <a:avLst/>
              <a:gdLst>
                <a:gd name="T0" fmla="*/ 16 w 30"/>
                <a:gd name="T1" fmla="*/ 0 h 32"/>
                <a:gd name="T2" fmla="*/ 15 w 30"/>
                <a:gd name="T3" fmla="*/ 1 h 32"/>
                <a:gd name="T4" fmla="*/ 15 w 30"/>
                <a:gd name="T5" fmla="*/ 3 h 32"/>
                <a:gd name="T6" fmla="*/ 15 w 30"/>
                <a:gd name="T7" fmla="*/ 4 h 32"/>
                <a:gd name="T8" fmla="*/ 17 w 30"/>
                <a:gd name="T9" fmla="*/ 6 h 32"/>
                <a:gd name="T10" fmla="*/ 30 w 30"/>
                <a:gd name="T11" fmla="*/ 15 h 32"/>
                <a:gd name="T12" fmla="*/ 28 w 30"/>
                <a:gd name="T13" fmla="*/ 17 h 32"/>
                <a:gd name="T14" fmla="*/ 7 w 30"/>
                <a:gd name="T15" fmla="*/ 18 h 32"/>
                <a:gd name="T16" fmla="*/ 15 w 30"/>
                <a:gd name="T17" fmla="*/ 24 h 32"/>
                <a:gd name="T18" fmla="*/ 18 w 30"/>
                <a:gd name="T19" fmla="*/ 25 h 32"/>
                <a:gd name="T20" fmla="*/ 19 w 30"/>
                <a:gd name="T21" fmla="*/ 25 h 32"/>
                <a:gd name="T22" fmla="*/ 21 w 30"/>
                <a:gd name="T23" fmla="*/ 25 h 32"/>
                <a:gd name="T24" fmla="*/ 22 w 30"/>
                <a:gd name="T25" fmla="*/ 24 h 32"/>
                <a:gd name="T26" fmla="*/ 23 w 30"/>
                <a:gd name="T27" fmla="*/ 25 h 32"/>
                <a:gd name="T28" fmla="*/ 17 w 30"/>
                <a:gd name="T29" fmla="*/ 32 h 32"/>
                <a:gd name="T30" fmla="*/ 16 w 30"/>
                <a:gd name="T31" fmla="*/ 31 h 32"/>
                <a:gd name="T32" fmla="*/ 17 w 30"/>
                <a:gd name="T33" fmla="*/ 30 h 32"/>
                <a:gd name="T34" fmla="*/ 17 w 30"/>
                <a:gd name="T35" fmla="*/ 29 h 32"/>
                <a:gd name="T36" fmla="*/ 17 w 30"/>
                <a:gd name="T37" fmla="*/ 27 h 32"/>
                <a:gd name="T38" fmla="*/ 14 w 30"/>
                <a:gd name="T39" fmla="*/ 25 h 32"/>
                <a:gd name="T40" fmla="*/ 6 w 30"/>
                <a:gd name="T41" fmla="*/ 20 h 32"/>
                <a:gd name="T42" fmla="*/ 5 w 30"/>
                <a:gd name="T43" fmla="*/ 19 h 32"/>
                <a:gd name="T44" fmla="*/ 4 w 30"/>
                <a:gd name="T45" fmla="*/ 19 h 32"/>
                <a:gd name="T46" fmla="*/ 2 w 30"/>
                <a:gd name="T47" fmla="*/ 19 h 32"/>
                <a:gd name="T48" fmla="*/ 1 w 30"/>
                <a:gd name="T49" fmla="*/ 20 h 32"/>
                <a:gd name="T50" fmla="*/ 0 w 30"/>
                <a:gd name="T51" fmla="*/ 20 h 32"/>
                <a:gd name="T52" fmla="*/ 5 w 30"/>
                <a:gd name="T53" fmla="*/ 13 h 32"/>
                <a:gd name="T54" fmla="*/ 23 w 30"/>
                <a:gd name="T55" fmla="*/ 12 h 32"/>
                <a:gd name="T56" fmla="*/ 17 w 30"/>
                <a:gd name="T57" fmla="*/ 8 h 32"/>
                <a:gd name="T58" fmla="*/ 14 w 30"/>
                <a:gd name="T59" fmla="*/ 6 h 32"/>
                <a:gd name="T60" fmla="*/ 13 w 30"/>
                <a:gd name="T61" fmla="*/ 6 h 32"/>
                <a:gd name="T62" fmla="*/ 11 w 30"/>
                <a:gd name="T63" fmla="*/ 7 h 32"/>
                <a:gd name="T64" fmla="*/ 10 w 30"/>
                <a:gd name="T65" fmla="*/ 8 h 32"/>
                <a:gd name="T66" fmla="*/ 9 w 30"/>
                <a:gd name="T67" fmla="*/ 7 h 32"/>
                <a:gd name="T68" fmla="*/ 15 w 30"/>
                <a:gd name="T69" fmla="*/ 0 h 32"/>
                <a:gd name="T70" fmla="*/ 16 w 30"/>
                <a:gd name="T71"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 h="32">
                  <a:moveTo>
                    <a:pt x="16" y="0"/>
                  </a:moveTo>
                  <a:cubicBezTo>
                    <a:pt x="15" y="1"/>
                    <a:pt x="15" y="1"/>
                    <a:pt x="15" y="1"/>
                  </a:cubicBezTo>
                  <a:cubicBezTo>
                    <a:pt x="15" y="2"/>
                    <a:pt x="15" y="2"/>
                    <a:pt x="15" y="3"/>
                  </a:cubicBezTo>
                  <a:cubicBezTo>
                    <a:pt x="15" y="3"/>
                    <a:pt x="15" y="4"/>
                    <a:pt x="15" y="4"/>
                  </a:cubicBezTo>
                  <a:cubicBezTo>
                    <a:pt x="16" y="5"/>
                    <a:pt x="16" y="5"/>
                    <a:pt x="17" y="6"/>
                  </a:cubicBezTo>
                  <a:cubicBezTo>
                    <a:pt x="30" y="15"/>
                    <a:pt x="30" y="15"/>
                    <a:pt x="30" y="15"/>
                  </a:cubicBezTo>
                  <a:cubicBezTo>
                    <a:pt x="28" y="17"/>
                    <a:pt x="28" y="17"/>
                    <a:pt x="28" y="17"/>
                  </a:cubicBezTo>
                  <a:cubicBezTo>
                    <a:pt x="7" y="18"/>
                    <a:pt x="7" y="18"/>
                    <a:pt x="7" y="18"/>
                  </a:cubicBezTo>
                  <a:cubicBezTo>
                    <a:pt x="15" y="24"/>
                    <a:pt x="15" y="24"/>
                    <a:pt x="15" y="24"/>
                  </a:cubicBezTo>
                  <a:cubicBezTo>
                    <a:pt x="16" y="25"/>
                    <a:pt x="17" y="25"/>
                    <a:pt x="18" y="25"/>
                  </a:cubicBezTo>
                  <a:cubicBezTo>
                    <a:pt x="18" y="26"/>
                    <a:pt x="19" y="26"/>
                    <a:pt x="19" y="25"/>
                  </a:cubicBezTo>
                  <a:cubicBezTo>
                    <a:pt x="20" y="25"/>
                    <a:pt x="20" y="25"/>
                    <a:pt x="21" y="25"/>
                  </a:cubicBezTo>
                  <a:cubicBezTo>
                    <a:pt x="21" y="24"/>
                    <a:pt x="21" y="24"/>
                    <a:pt x="22" y="24"/>
                  </a:cubicBezTo>
                  <a:cubicBezTo>
                    <a:pt x="23" y="25"/>
                    <a:pt x="23" y="25"/>
                    <a:pt x="23" y="25"/>
                  </a:cubicBezTo>
                  <a:cubicBezTo>
                    <a:pt x="17" y="32"/>
                    <a:pt x="17" y="32"/>
                    <a:pt x="17" y="32"/>
                  </a:cubicBezTo>
                  <a:cubicBezTo>
                    <a:pt x="16" y="31"/>
                    <a:pt x="16" y="31"/>
                    <a:pt x="16" y="31"/>
                  </a:cubicBezTo>
                  <a:cubicBezTo>
                    <a:pt x="17" y="31"/>
                    <a:pt x="17" y="30"/>
                    <a:pt x="17" y="30"/>
                  </a:cubicBezTo>
                  <a:cubicBezTo>
                    <a:pt x="17" y="30"/>
                    <a:pt x="17" y="29"/>
                    <a:pt x="17" y="29"/>
                  </a:cubicBezTo>
                  <a:cubicBezTo>
                    <a:pt x="17" y="28"/>
                    <a:pt x="17" y="28"/>
                    <a:pt x="17" y="27"/>
                  </a:cubicBezTo>
                  <a:cubicBezTo>
                    <a:pt x="16" y="27"/>
                    <a:pt x="16" y="26"/>
                    <a:pt x="14" y="25"/>
                  </a:cubicBezTo>
                  <a:cubicBezTo>
                    <a:pt x="6" y="20"/>
                    <a:pt x="6" y="20"/>
                    <a:pt x="6" y="20"/>
                  </a:cubicBezTo>
                  <a:cubicBezTo>
                    <a:pt x="6" y="19"/>
                    <a:pt x="6" y="19"/>
                    <a:pt x="5" y="19"/>
                  </a:cubicBezTo>
                  <a:cubicBezTo>
                    <a:pt x="5" y="19"/>
                    <a:pt x="4" y="19"/>
                    <a:pt x="4" y="19"/>
                  </a:cubicBezTo>
                  <a:cubicBezTo>
                    <a:pt x="3" y="19"/>
                    <a:pt x="3" y="19"/>
                    <a:pt x="2" y="19"/>
                  </a:cubicBezTo>
                  <a:cubicBezTo>
                    <a:pt x="2" y="20"/>
                    <a:pt x="2" y="20"/>
                    <a:pt x="1" y="20"/>
                  </a:cubicBezTo>
                  <a:cubicBezTo>
                    <a:pt x="0" y="20"/>
                    <a:pt x="0" y="20"/>
                    <a:pt x="0" y="20"/>
                  </a:cubicBezTo>
                  <a:cubicBezTo>
                    <a:pt x="5" y="13"/>
                    <a:pt x="5" y="13"/>
                    <a:pt x="5" y="13"/>
                  </a:cubicBezTo>
                  <a:cubicBezTo>
                    <a:pt x="23" y="12"/>
                    <a:pt x="23" y="12"/>
                    <a:pt x="23" y="12"/>
                  </a:cubicBezTo>
                  <a:cubicBezTo>
                    <a:pt x="17" y="8"/>
                    <a:pt x="17" y="8"/>
                    <a:pt x="17" y="8"/>
                  </a:cubicBezTo>
                  <a:cubicBezTo>
                    <a:pt x="16" y="7"/>
                    <a:pt x="15" y="6"/>
                    <a:pt x="14" y="6"/>
                  </a:cubicBezTo>
                  <a:cubicBezTo>
                    <a:pt x="14" y="6"/>
                    <a:pt x="13" y="6"/>
                    <a:pt x="13" y="6"/>
                  </a:cubicBezTo>
                  <a:cubicBezTo>
                    <a:pt x="12" y="6"/>
                    <a:pt x="12" y="6"/>
                    <a:pt x="11" y="7"/>
                  </a:cubicBezTo>
                  <a:cubicBezTo>
                    <a:pt x="11" y="7"/>
                    <a:pt x="11" y="7"/>
                    <a:pt x="10" y="8"/>
                  </a:cubicBezTo>
                  <a:cubicBezTo>
                    <a:pt x="9" y="7"/>
                    <a:pt x="9" y="7"/>
                    <a:pt x="9" y="7"/>
                  </a:cubicBezTo>
                  <a:cubicBezTo>
                    <a:pt x="15" y="0"/>
                    <a:pt x="15" y="0"/>
                    <a:pt x="15" y="0"/>
                  </a:cubicBezTo>
                  <a:lnTo>
                    <a:pt x="16" y="0"/>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0" name="Freeform 16"/>
            <p:cNvSpPr>
              <a:spLocks/>
            </p:cNvSpPr>
            <p:nvPr userDrawn="1"/>
          </p:nvSpPr>
          <p:spPr bwMode="auto">
            <a:xfrm>
              <a:off x="715914" y="635422"/>
              <a:ext cx="90488" cy="95250"/>
            </a:xfrm>
            <a:custGeom>
              <a:avLst/>
              <a:gdLst>
                <a:gd name="T0" fmla="*/ 22 w 24"/>
                <a:gd name="T1" fmla="*/ 7 h 25"/>
                <a:gd name="T2" fmla="*/ 21 w 24"/>
                <a:gd name="T3" fmla="*/ 8 h 25"/>
                <a:gd name="T4" fmla="*/ 21 w 24"/>
                <a:gd name="T5" fmla="*/ 8 h 25"/>
                <a:gd name="T6" fmla="*/ 21 w 24"/>
                <a:gd name="T7" fmla="*/ 9 h 25"/>
                <a:gd name="T8" fmla="*/ 21 w 24"/>
                <a:gd name="T9" fmla="*/ 10 h 25"/>
                <a:gd name="T10" fmla="*/ 23 w 24"/>
                <a:gd name="T11" fmla="*/ 12 h 25"/>
                <a:gd name="T12" fmla="*/ 23 w 24"/>
                <a:gd name="T13" fmla="*/ 13 h 25"/>
                <a:gd name="T14" fmla="*/ 24 w 24"/>
                <a:gd name="T15" fmla="*/ 14 h 25"/>
                <a:gd name="T16" fmla="*/ 22 w 24"/>
                <a:gd name="T17" fmla="*/ 18 h 25"/>
                <a:gd name="T18" fmla="*/ 18 w 24"/>
                <a:gd name="T19" fmla="*/ 22 h 25"/>
                <a:gd name="T20" fmla="*/ 14 w 24"/>
                <a:gd name="T21" fmla="*/ 24 h 25"/>
                <a:gd name="T22" fmla="*/ 10 w 24"/>
                <a:gd name="T23" fmla="*/ 25 h 25"/>
                <a:gd name="T24" fmla="*/ 6 w 24"/>
                <a:gd name="T25" fmla="*/ 23 h 25"/>
                <a:gd name="T26" fmla="*/ 3 w 24"/>
                <a:gd name="T27" fmla="*/ 20 h 25"/>
                <a:gd name="T28" fmla="*/ 0 w 24"/>
                <a:gd name="T29" fmla="*/ 16 h 25"/>
                <a:gd name="T30" fmla="*/ 0 w 24"/>
                <a:gd name="T31" fmla="*/ 12 h 25"/>
                <a:gd name="T32" fmla="*/ 1 w 24"/>
                <a:gd name="T33" fmla="*/ 8 h 25"/>
                <a:gd name="T34" fmla="*/ 5 w 24"/>
                <a:gd name="T35" fmla="*/ 4 h 25"/>
                <a:gd name="T36" fmla="*/ 8 w 24"/>
                <a:gd name="T37" fmla="*/ 2 h 25"/>
                <a:gd name="T38" fmla="*/ 10 w 24"/>
                <a:gd name="T39" fmla="*/ 2 h 25"/>
                <a:gd name="T40" fmla="*/ 10 w 24"/>
                <a:gd name="T41" fmla="*/ 0 h 25"/>
                <a:gd name="T42" fmla="*/ 11 w 24"/>
                <a:gd name="T43" fmla="*/ 0 h 25"/>
                <a:gd name="T44" fmla="*/ 16 w 24"/>
                <a:gd name="T45" fmla="*/ 5 h 25"/>
                <a:gd name="T46" fmla="*/ 15 w 24"/>
                <a:gd name="T47" fmla="*/ 6 h 25"/>
                <a:gd name="T48" fmla="*/ 10 w 24"/>
                <a:gd name="T49" fmla="*/ 4 h 25"/>
                <a:gd name="T50" fmla="*/ 6 w 24"/>
                <a:gd name="T51" fmla="*/ 5 h 25"/>
                <a:gd name="T52" fmla="*/ 4 w 24"/>
                <a:gd name="T53" fmla="*/ 10 h 25"/>
                <a:gd name="T54" fmla="*/ 7 w 24"/>
                <a:gd name="T55" fmla="*/ 16 h 25"/>
                <a:gd name="T56" fmla="*/ 13 w 24"/>
                <a:gd name="T57" fmla="*/ 21 h 25"/>
                <a:gd name="T58" fmla="*/ 18 w 24"/>
                <a:gd name="T59" fmla="*/ 20 h 25"/>
                <a:gd name="T60" fmla="*/ 19 w 24"/>
                <a:gd name="T61" fmla="*/ 18 h 25"/>
                <a:gd name="T62" fmla="*/ 20 w 24"/>
                <a:gd name="T63" fmla="*/ 17 h 25"/>
                <a:gd name="T64" fmla="*/ 17 w 24"/>
                <a:gd name="T65" fmla="*/ 13 h 25"/>
                <a:gd name="T66" fmla="*/ 17 w 24"/>
                <a:gd name="T67" fmla="*/ 13 h 25"/>
                <a:gd name="T68" fmla="*/ 16 w 24"/>
                <a:gd name="T69" fmla="*/ 13 h 25"/>
                <a:gd name="T70" fmla="*/ 14 w 24"/>
                <a:gd name="T71" fmla="*/ 13 h 25"/>
                <a:gd name="T72" fmla="*/ 13 w 24"/>
                <a:gd name="T73" fmla="*/ 14 h 25"/>
                <a:gd name="T74" fmla="*/ 13 w 24"/>
                <a:gd name="T75" fmla="*/ 13 h 25"/>
                <a:gd name="T76" fmla="*/ 21 w 24"/>
                <a:gd name="T77" fmla="*/ 6 h 25"/>
                <a:gd name="T78" fmla="*/ 22 w 24"/>
                <a:gd name="T79" fmla="*/ 7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4" h="25">
                  <a:moveTo>
                    <a:pt x="22" y="7"/>
                  </a:moveTo>
                  <a:cubicBezTo>
                    <a:pt x="22" y="7"/>
                    <a:pt x="22" y="7"/>
                    <a:pt x="21" y="8"/>
                  </a:cubicBezTo>
                  <a:cubicBezTo>
                    <a:pt x="21" y="8"/>
                    <a:pt x="21" y="8"/>
                    <a:pt x="21" y="8"/>
                  </a:cubicBezTo>
                  <a:cubicBezTo>
                    <a:pt x="21" y="9"/>
                    <a:pt x="21" y="9"/>
                    <a:pt x="21" y="9"/>
                  </a:cubicBezTo>
                  <a:cubicBezTo>
                    <a:pt x="21" y="10"/>
                    <a:pt x="21" y="10"/>
                    <a:pt x="21" y="10"/>
                  </a:cubicBezTo>
                  <a:cubicBezTo>
                    <a:pt x="23" y="12"/>
                    <a:pt x="23" y="12"/>
                    <a:pt x="23" y="12"/>
                  </a:cubicBezTo>
                  <a:cubicBezTo>
                    <a:pt x="23" y="12"/>
                    <a:pt x="23" y="13"/>
                    <a:pt x="23" y="13"/>
                  </a:cubicBezTo>
                  <a:cubicBezTo>
                    <a:pt x="24" y="13"/>
                    <a:pt x="24" y="13"/>
                    <a:pt x="24" y="14"/>
                  </a:cubicBezTo>
                  <a:cubicBezTo>
                    <a:pt x="24" y="15"/>
                    <a:pt x="23" y="16"/>
                    <a:pt x="22" y="18"/>
                  </a:cubicBezTo>
                  <a:cubicBezTo>
                    <a:pt x="21" y="19"/>
                    <a:pt x="19" y="21"/>
                    <a:pt x="18" y="22"/>
                  </a:cubicBezTo>
                  <a:cubicBezTo>
                    <a:pt x="17" y="23"/>
                    <a:pt x="16" y="23"/>
                    <a:pt x="14" y="24"/>
                  </a:cubicBezTo>
                  <a:cubicBezTo>
                    <a:pt x="13" y="24"/>
                    <a:pt x="12" y="25"/>
                    <a:pt x="10" y="25"/>
                  </a:cubicBezTo>
                  <a:cubicBezTo>
                    <a:pt x="9" y="24"/>
                    <a:pt x="8" y="24"/>
                    <a:pt x="6" y="23"/>
                  </a:cubicBezTo>
                  <a:cubicBezTo>
                    <a:pt x="5" y="23"/>
                    <a:pt x="4" y="22"/>
                    <a:pt x="3" y="20"/>
                  </a:cubicBezTo>
                  <a:cubicBezTo>
                    <a:pt x="2" y="19"/>
                    <a:pt x="1" y="18"/>
                    <a:pt x="0" y="16"/>
                  </a:cubicBezTo>
                  <a:cubicBezTo>
                    <a:pt x="0" y="15"/>
                    <a:pt x="0" y="13"/>
                    <a:pt x="0" y="12"/>
                  </a:cubicBezTo>
                  <a:cubicBezTo>
                    <a:pt x="0" y="10"/>
                    <a:pt x="1" y="9"/>
                    <a:pt x="1" y="8"/>
                  </a:cubicBezTo>
                  <a:cubicBezTo>
                    <a:pt x="2" y="6"/>
                    <a:pt x="3" y="5"/>
                    <a:pt x="5" y="4"/>
                  </a:cubicBezTo>
                  <a:cubicBezTo>
                    <a:pt x="6" y="3"/>
                    <a:pt x="7" y="3"/>
                    <a:pt x="8" y="2"/>
                  </a:cubicBezTo>
                  <a:cubicBezTo>
                    <a:pt x="9" y="2"/>
                    <a:pt x="9" y="2"/>
                    <a:pt x="10" y="2"/>
                  </a:cubicBezTo>
                  <a:cubicBezTo>
                    <a:pt x="10" y="0"/>
                    <a:pt x="10" y="0"/>
                    <a:pt x="10" y="0"/>
                  </a:cubicBezTo>
                  <a:cubicBezTo>
                    <a:pt x="11" y="0"/>
                    <a:pt x="11" y="0"/>
                    <a:pt x="11" y="0"/>
                  </a:cubicBezTo>
                  <a:cubicBezTo>
                    <a:pt x="16" y="5"/>
                    <a:pt x="16" y="5"/>
                    <a:pt x="16" y="5"/>
                  </a:cubicBezTo>
                  <a:cubicBezTo>
                    <a:pt x="15" y="6"/>
                    <a:pt x="15" y="6"/>
                    <a:pt x="15" y="6"/>
                  </a:cubicBezTo>
                  <a:cubicBezTo>
                    <a:pt x="13" y="5"/>
                    <a:pt x="11" y="4"/>
                    <a:pt x="10" y="4"/>
                  </a:cubicBezTo>
                  <a:cubicBezTo>
                    <a:pt x="8" y="4"/>
                    <a:pt x="7" y="4"/>
                    <a:pt x="6" y="5"/>
                  </a:cubicBezTo>
                  <a:cubicBezTo>
                    <a:pt x="4" y="6"/>
                    <a:pt x="4" y="8"/>
                    <a:pt x="4" y="10"/>
                  </a:cubicBezTo>
                  <a:cubicBezTo>
                    <a:pt x="4" y="12"/>
                    <a:pt x="5" y="14"/>
                    <a:pt x="7" y="16"/>
                  </a:cubicBezTo>
                  <a:cubicBezTo>
                    <a:pt x="9" y="19"/>
                    <a:pt x="11" y="20"/>
                    <a:pt x="13" y="21"/>
                  </a:cubicBezTo>
                  <a:cubicBezTo>
                    <a:pt x="15" y="22"/>
                    <a:pt x="16" y="21"/>
                    <a:pt x="18" y="20"/>
                  </a:cubicBezTo>
                  <a:cubicBezTo>
                    <a:pt x="18" y="20"/>
                    <a:pt x="19" y="19"/>
                    <a:pt x="19" y="18"/>
                  </a:cubicBezTo>
                  <a:cubicBezTo>
                    <a:pt x="20" y="18"/>
                    <a:pt x="20" y="17"/>
                    <a:pt x="20" y="17"/>
                  </a:cubicBezTo>
                  <a:cubicBezTo>
                    <a:pt x="17" y="13"/>
                    <a:pt x="17" y="13"/>
                    <a:pt x="17" y="13"/>
                  </a:cubicBezTo>
                  <a:cubicBezTo>
                    <a:pt x="17" y="13"/>
                    <a:pt x="17" y="13"/>
                    <a:pt x="17" y="13"/>
                  </a:cubicBezTo>
                  <a:cubicBezTo>
                    <a:pt x="16" y="13"/>
                    <a:pt x="16" y="13"/>
                    <a:pt x="16" y="13"/>
                  </a:cubicBezTo>
                  <a:cubicBezTo>
                    <a:pt x="15" y="13"/>
                    <a:pt x="15" y="13"/>
                    <a:pt x="14" y="13"/>
                  </a:cubicBezTo>
                  <a:cubicBezTo>
                    <a:pt x="14" y="13"/>
                    <a:pt x="14" y="14"/>
                    <a:pt x="13" y="14"/>
                  </a:cubicBezTo>
                  <a:cubicBezTo>
                    <a:pt x="13" y="13"/>
                    <a:pt x="13" y="13"/>
                    <a:pt x="13" y="13"/>
                  </a:cubicBezTo>
                  <a:cubicBezTo>
                    <a:pt x="21" y="6"/>
                    <a:pt x="21" y="6"/>
                    <a:pt x="21" y="6"/>
                  </a:cubicBezTo>
                  <a:lnTo>
                    <a:pt x="22" y="7"/>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1" name="Freeform 17"/>
            <p:cNvSpPr>
              <a:spLocks/>
            </p:cNvSpPr>
            <p:nvPr userDrawn="1"/>
          </p:nvSpPr>
          <p:spPr bwMode="auto">
            <a:xfrm>
              <a:off x="893714" y="536997"/>
              <a:ext cx="88900" cy="95250"/>
            </a:xfrm>
            <a:custGeom>
              <a:avLst/>
              <a:gdLst>
                <a:gd name="T0" fmla="*/ 24 w 24"/>
                <a:gd name="T1" fmla="*/ 1 h 25"/>
                <a:gd name="T2" fmla="*/ 23 w 24"/>
                <a:gd name="T3" fmla="*/ 2 h 25"/>
                <a:gd name="T4" fmla="*/ 22 w 24"/>
                <a:gd name="T5" fmla="*/ 3 h 25"/>
                <a:gd name="T6" fmla="*/ 21 w 24"/>
                <a:gd name="T7" fmla="*/ 4 h 25"/>
                <a:gd name="T8" fmla="*/ 22 w 24"/>
                <a:gd name="T9" fmla="*/ 7 h 25"/>
                <a:gd name="T10" fmla="*/ 24 w 24"/>
                <a:gd name="T11" fmla="*/ 15 h 25"/>
                <a:gd name="T12" fmla="*/ 23 w 24"/>
                <a:gd name="T13" fmla="*/ 21 h 25"/>
                <a:gd name="T14" fmla="*/ 17 w 24"/>
                <a:gd name="T15" fmla="*/ 24 h 25"/>
                <a:gd name="T16" fmla="*/ 10 w 24"/>
                <a:gd name="T17" fmla="*/ 24 h 25"/>
                <a:gd name="T18" fmla="*/ 6 w 24"/>
                <a:gd name="T19" fmla="*/ 19 h 25"/>
                <a:gd name="T20" fmla="*/ 4 w 24"/>
                <a:gd name="T21" fmla="*/ 9 h 25"/>
                <a:gd name="T22" fmla="*/ 3 w 24"/>
                <a:gd name="T23" fmla="*/ 8 h 25"/>
                <a:gd name="T24" fmla="*/ 2 w 24"/>
                <a:gd name="T25" fmla="*/ 8 h 25"/>
                <a:gd name="T26" fmla="*/ 1 w 24"/>
                <a:gd name="T27" fmla="*/ 8 h 25"/>
                <a:gd name="T28" fmla="*/ 0 w 24"/>
                <a:gd name="T29" fmla="*/ 8 h 25"/>
                <a:gd name="T30" fmla="*/ 0 w 24"/>
                <a:gd name="T31" fmla="*/ 7 h 25"/>
                <a:gd name="T32" fmla="*/ 11 w 24"/>
                <a:gd name="T33" fmla="*/ 4 h 25"/>
                <a:gd name="T34" fmla="*/ 11 w 24"/>
                <a:gd name="T35" fmla="*/ 5 h 25"/>
                <a:gd name="T36" fmla="*/ 10 w 24"/>
                <a:gd name="T37" fmla="*/ 5 h 25"/>
                <a:gd name="T38" fmla="*/ 9 w 24"/>
                <a:gd name="T39" fmla="*/ 6 h 25"/>
                <a:gd name="T40" fmla="*/ 9 w 24"/>
                <a:gd name="T41" fmla="*/ 7 h 25"/>
                <a:gd name="T42" fmla="*/ 9 w 24"/>
                <a:gd name="T43" fmla="*/ 8 h 25"/>
                <a:gd name="T44" fmla="*/ 11 w 24"/>
                <a:gd name="T45" fmla="*/ 18 h 25"/>
                <a:gd name="T46" fmla="*/ 14 w 24"/>
                <a:gd name="T47" fmla="*/ 22 h 25"/>
                <a:gd name="T48" fmla="*/ 18 w 24"/>
                <a:gd name="T49" fmla="*/ 22 h 25"/>
                <a:gd name="T50" fmla="*/ 22 w 24"/>
                <a:gd name="T51" fmla="*/ 20 h 25"/>
                <a:gd name="T52" fmla="*/ 22 w 24"/>
                <a:gd name="T53" fmla="*/ 15 h 25"/>
                <a:gd name="T54" fmla="*/ 20 w 24"/>
                <a:gd name="T55" fmla="*/ 8 h 25"/>
                <a:gd name="T56" fmla="*/ 19 w 24"/>
                <a:gd name="T57" fmla="*/ 5 h 25"/>
                <a:gd name="T58" fmla="*/ 18 w 24"/>
                <a:gd name="T59" fmla="*/ 4 h 25"/>
                <a:gd name="T60" fmla="*/ 17 w 24"/>
                <a:gd name="T61" fmla="*/ 4 h 25"/>
                <a:gd name="T62" fmla="*/ 15 w 24"/>
                <a:gd name="T63" fmla="*/ 4 h 25"/>
                <a:gd name="T64" fmla="*/ 15 w 24"/>
                <a:gd name="T65" fmla="*/ 3 h 25"/>
                <a:gd name="T66" fmla="*/ 24 w 24"/>
                <a:gd name="T67" fmla="*/ 0 h 25"/>
                <a:gd name="T68" fmla="*/ 24 w 24"/>
                <a:gd name="T69" fmla="*/ 1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4" h="25">
                  <a:moveTo>
                    <a:pt x="24" y="1"/>
                  </a:moveTo>
                  <a:cubicBezTo>
                    <a:pt x="24" y="2"/>
                    <a:pt x="23" y="2"/>
                    <a:pt x="23" y="2"/>
                  </a:cubicBezTo>
                  <a:cubicBezTo>
                    <a:pt x="22" y="2"/>
                    <a:pt x="22" y="3"/>
                    <a:pt x="22" y="3"/>
                  </a:cubicBezTo>
                  <a:cubicBezTo>
                    <a:pt x="21" y="3"/>
                    <a:pt x="21" y="4"/>
                    <a:pt x="21" y="4"/>
                  </a:cubicBezTo>
                  <a:cubicBezTo>
                    <a:pt x="21" y="5"/>
                    <a:pt x="21" y="6"/>
                    <a:pt x="22" y="7"/>
                  </a:cubicBezTo>
                  <a:cubicBezTo>
                    <a:pt x="24" y="15"/>
                    <a:pt x="24" y="15"/>
                    <a:pt x="24" y="15"/>
                  </a:cubicBezTo>
                  <a:cubicBezTo>
                    <a:pt x="24" y="17"/>
                    <a:pt x="24" y="19"/>
                    <a:pt x="23" y="21"/>
                  </a:cubicBezTo>
                  <a:cubicBezTo>
                    <a:pt x="22" y="22"/>
                    <a:pt x="20" y="24"/>
                    <a:pt x="17" y="24"/>
                  </a:cubicBezTo>
                  <a:cubicBezTo>
                    <a:pt x="15" y="25"/>
                    <a:pt x="12" y="25"/>
                    <a:pt x="10" y="24"/>
                  </a:cubicBezTo>
                  <a:cubicBezTo>
                    <a:pt x="8" y="23"/>
                    <a:pt x="7" y="22"/>
                    <a:pt x="6" y="19"/>
                  </a:cubicBezTo>
                  <a:cubicBezTo>
                    <a:pt x="4" y="9"/>
                    <a:pt x="4" y="9"/>
                    <a:pt x="4" y="9"/>
                  </a:cubicBezTo>
                  <a:cubicBezTo>
                    <a:pt x="3" y="9"/>
                    <a:pt x="3" y="8"/>
                    <a:pt x="3" y="8"/>
                  </a:cubicBezTo>
                  <a:cubicBezTo>
                    <a:pt x="3" y="8"/>
                    <a:pt x="3" y="8"/>
                    <a:pt x="2" y="8"/>
                  </a:cubicBezTo>
                  <a:cubicBezTo>
                    <a:pt x="2" y="8"/>
                    <a:pt x="2" y="8"/>
                    <a:pt x="1" y="8"/>
                  </a:cubicBezTo>
                  <a:cubicBezTo>
                    <a:pt x="1" y="8"/>
                    <a:pt x="1" y="8"/>
                    <a:pt x="0" y="8"/>
                  </a:cubicBezTo>
                  <a:cubicBezTo>
                    <a:pt x="0" y="7"/>
                    <a:pt x="0" y="7"/>
                    <a:pt x="0" y="7"/>
                  </a:cubicBezTo>
                  <a:cubicBezTo>
                    <a:pt x="11" y="4"/>
                    <a:pt x="11" y="4"/>
                    <a:pt x="11" y="4"/>
                  </a:cubicBezTo>
                  <a:cubicBezTo>
                    <a:pt x="11" y="5"/>
                    <a:pt x="11" y="5"/>
                    <a:pt x="11" y="5"/>
                  </a:cubicBezTo>
                  <a:cubicBezTo>
                    <a:pt x="11" y="5"/>
                    <a:pt x="10" y="5"/>
                    <a:pt x="10" y="5"/>
                  </a:cubicBezTo>
                  <a:cubicBezTo>
                    <a:pt x="10" y="5"/>
                    <a:pt x="9" y="6"/>
                    <a:pt x="9" y="6"/>
                  </a:cubicBezTo>
                  <a:cubicBezTo>
                    <a:pt x="9" y="6"/>
                    <a:pt x="9" y="6"/>
                    <a:pt x="9" y="7"/>
                  </a:cubicBezTo>
                  <a:cubicBezTo>
                    <a:pt x="9" y="7"/>
                    <a:pt x="9" y="7"/>
                    <a:pt x="9" y="8"/>
                  </a:cubicBezTo>
                  <a:cubicBezTo>
                    <a:pt x="11" y="18"/>
                    <a:pt x="11" y="18"/>
                    <a:pt x="11" y="18"/>
                  </a:cubicBezTo>
                  <a:cubicBezTo>
                    <a:pt x="12" y="20"/>
                    <a:pt x="13" y="21"/>
                    <a:pt x="14" y="22"/>
                  </a:cubicBezTo>
                  <a:cubicBezTo>
                    <a:pt x="15" y="22"/>
                    <a:pt x="16" y="23"/>
                    <a:pt x="18" y="22"/>
                  </a:cubicBezTo>
                  <a:cubicBezTo>
                    <a:pt x="20" y="22"/>
                    <a:pt x="21" y="21"/>
                    <a:pt x="22" y="20"/>
                  </a:cubicBezTo>
                  <a:cubicBezTo>
                    <a:pt x="22" y="18"/>
                    <a:pt x="22" y="17"/>
                    <a:pt x="22" y="15"/>
                  </a:cubicBezTo>
                  <a:cubicBezTo>
                    <a:pt x="20" y="8"/>
                    <a:pt x="20" y="8"/>
                    <a:pt x="20" y="8"/>
                  </a:cubicBezTo>
                  <a:cubicBezTo>
                    <a:pt x="20" y="7"/>
                    <a:pt x="19" y="6"/>
                    <a:pt x="19" y="5"/>
                  </a:cubicBezTo>
                  <a:cubicBezTo>
                    <a:pt x="19" y="5"/>
                    <a:pt x="18" y="4"/>
                    <a:pt x="18" y="4"/>
                  </a:cubicBezTo>
                  <a:cubicBezTo>
                    <a:pt x="18" y="4"/>
                    <a:pt x="17" y="4"/>
                    <a:pt x="17" y="4"/>
                  </a:cubicBezTo>
                  <a:cubicBezTo>
                    <a:pt x="16" y="4"/>
                    <a:pt x="15" y="4"/>
                    <a:pt x="15" y="4"/>
                  </a:cubicBezTo>
                  <a:cubicBezTo>
                    <a:pt x="15" y="3"/>
                    <a:pt x="15" y="3"/>
                    <a:pt x="15" y="3"/>
                  </a:cubicBezTo>
                  <a:cubicBezTo>
                    <a:pt x="24" y="0"/>
                    <a:pt x="24" y="0"/>
                    <a:pt x="24" y="0"/>
                  </a:cubicBezTo>
                  <a:lnTo>
                    <a:pt x="24" y="1"/>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2" name="Freeform 18"/>
            <p:cNvSpPr>
              <a:spLocks/>
            </p:cNvSpPr>
            <p:nvPr userDrawn="1"/>
          </p:nvSpPr>
          <p:spPr bwMode="auto">
            <a:xfrm>
              <a:off x="1039764" y="529060"/>
              <a:ext cx="93663" cy="84138"/>
            </a:xfrm>
            <a:custGeom>
              <a:avLst/>
              <a:gdLst>
                <a:gd name="T0" fmla="*/ 25 w 25"/>
                <a:gd name="T1" fmla="*/ 2 h 22"/>
                <a:gd name="T2" fmla="*/ 24 w 25"/>
                <a:gd name="T3" fmla="*/ 2 h 22"/>
                <a:gd name="T4" fmla="*/ 22 w 25"/>
                <a:gd name="T5" fmla="*/ 3 h 22"/>
                <a:gd name="T6" fmla="*/ 21 w 25"/>
                <a:gd name="T7" fmla="*/ 4 h 22"/>
                <a:gd name="T8" fmla="*/ 21 w 25"/>
                <a:gd name="T9" fmla="*/ 7 h 22"/>
                <a:gd name="T10" fmla="*/ 21 w 25"/>
                <a:gd name="T11" fmla="*/ 22 h 22"/>
                <a:gd name="T12" fmla="*/ 18 w 25"/>
                <a:gd name="T13" fmla="*/ 22 h 22"/>
                <a:gd name="T14" fmla="*/ 5 w 25"/>
                <a:gd name="T15" fmla="*/ 5 h 22"/>
                <a:gd name="T16" fmla="*/ 5 w 25"/>
                <a:gd name="T17" fmla="*/ 15 h 22"/>
                <a:gd name="T18" fmla="*/ 5 w 25"/>
                <a:gd name="T19" fmla="*/ 18 h 22"/>
                <a:gd name="T20" fmla="*/ 6 w 25"/>
                <a:gd name="T21" fmla="*/ 20 h 22"/>
                <a:gd name="T22" fmla="*/ 7 w 25"/>
                <a:gd name="T23" fmla="*/ 20 h 22"/>
                <a:gd name="T24" fmla="*/ 9 w 25"/>
                <a:gd name="T25" fmla="*/ 21 h 22"/>
                <a:gd name="T26" fmla="*/ 9 w 25"/>
                <a:gd name="T27" fmla="*/ 22 h 22"/>
                <a:gd name="T28" fmla="*/ 0 w 25"/>
                <a:gd name="T29" fmla="*/ 22 h 22"/>
                <a:gd name="T30" fmla="*/ 0 w 25"/>
                <a:gd name="T31" fmla="*/ 20 h 22"/>
                <a:gd name="T32" fmla="*/ 1 w 25"/>
                <a:gd name="T33" fmla="*/ 20 h 22"/>
                <a:gd name="T34" fmla="*/ 2 w 25"/>
                <a:gd name="T35" fmla="*/ 20 h 22"/>
                <a:gd name="T36" fmla="*/ 3 w 25"/>
                <a:gd name="T37" fmla="*/ 18 h 22"/>
                <a:gd name="T38" fmla="*/ 3 w 25"/>
                <a:gd name="T39" fmla="*/ 15 h 22"/>
                <a:gd name="T40" fmla="*/ 4 w 25"/>
                <a:gd name="T41" fmla="*/ 5 h 22"/>
                <a:gd name="T42" fmla="*/ 3 w 25"/>
                <a:gd name="T43" fmla="*/ 4 h 22"/>
                <a:gd name="T44" fmla="*/ 3 w 25"/>
                <a:gd name="T45" fmla="*/ 3 h 22"/>
                <a:gd name="T46" fmla="*/ 2 w 25"/>
                <a:gd name="T47" fmla="*/ 2 h 22"/>
                <a:gd name="T48" fmla="*/ 0 w 25"/>
                <a:gd name="T49" fmla="*/ 2 h 22"/>
                <a:gd name="T50" fmla="*/ 0 w 25"/>
                <a:gd name="T51" fmla="*/ 0 h 22"/>
                <a:gd name="T52" fmla="*/ 8 w 25"/>
                <a:gd name="T53" fmla="*/ 1 h 22"/>
                <a:gd name="T54" fmla="*/ 19 w 25"/>
                <a:gd name="T55" fmla="*/ 15 h 22"/>
                <a:gd name="T56" fmla="*/ 19 w 25"/>
                <a:gd name="T57" fmla="*/ 7 h 22"/>
                <a:gd name="T58" fmla="*/ 19 w 25"/>
                <a:gd name="T59" fmla="*/ 4 h 22"/>
                <a:gd name="T60" fmla="*/ 18 w 25"/>
                <a:gd name="T61" fmla="*/ 3 h 22"/>
                <a:gd name="T62" fmla="*/ 17 w 25"/>
                <a:gd name="T63" fmla="*/ 2 h 22"/>
                <a:gd name="T64" fmla="*/ 16 w 25"/>
                <a:gd name="T65" fmla="*/ 2 h 22"/>
                <a:gd name="T66" fmla="*/ 16 w 25"/>
                <a:gd name="T67" fmla="*/ 1 h 22"/>
                <a:gd name="T68" fmla="*/ 25 w 25"/>
                <a:gd name="T69" fmla="*/ 1 h 22"/>
                <a:gd name="T70" fmla="*/ 25 w 25"/>
                <a:gd name="T71" fmla="*/ 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5" h="22">
                  <a:moveTo>
                    <a:pt x="25" y="2"/>
                  </a:moveTo>
                  <a:cubicBezTo>
                    <a:pt x="24" y="2"/>
                    <a:pt x="24" y="2"/>
                    <a:pt x="24" y="2"/>
                  </a:cubicBezTo>
                  <a:cubicBezTo>
                    <a:pt x="23" y="2"/>
                    <a:pt x="23" y="2"/>
                    <a:pt x="22" y="3"/>
                  </a:cubicBezTo>
                  <a:cubicBezTo>
                    <a:pt x="22" y="3"/>
                    <a:pt x="22" y="3"/>
                    <a:pt x="21" y="4"/>
                  </a:cubicBezTo>
                  <a:cubicBezTo>
                    <a:pt x="21" y="5"/>
                    <a:pt x="21" y="6"/>
                    <a:pt x="21" y="7"/>
                  </a:cubicBezTo>
                  <a:cubicBezTo>
                    <a:pt x="21" y="22"/>
                    <a:pt x="21" y="22"/>
                    <a:pt x="21" y="22"/>
                  </a:cubicBezTo>
                  <a:cubicBezTo>
                    <a:pt x="18" y="22"/>
                    <a:pt x="18" y="22"/>
                    <a:pt x="18" y="22"/>
                  </a:cubicBezTo>
                  <a:cubicBezTo>
                    <a:pt x="5" y="5"/>
                    <a:pt x="5" y="5"/>
                    <a:pt x="5" y="5"/>
                  </a:cubicBezTo>
                  <a:cubicBezTo>
                    <a:pt x="5" y="15"/>
                    <a:pt x="5" y="15"/>
                    <a:pt x="5" y="15"/>
                  </a:cubicBezTo>
                  <a:cubicBezTo>
                    <a:pt x="5" y="17"/>
                    <a:pt x="5" y="18"/>
                    <a:pt x="5" y="18"/>
                  </a:cubicBezTo>
                  <a:cubicBezTo>
                    <a:pt x="6" y="19"/>
                    <a:pt x="6" y="19"/>
                    <a:pt x="6" y="20"/>
                  </a:cubicBezTo>
                  <a:cubicBezTo>
                    <a:pt x="6" y="20"/>
                    <a:pt x="7" y="20"/>
                    <a:pt x="7" y="20"/>
                  </a:cubicBezTo>
                  <a:cubicBezTo>
                    <a:pt x="8" y="20"/>
                    <a:pt x="9" y="20"/>
                    <a:pt x="9" y="21"/>
                  </a:cubicBezTo>
                  <a:cubicBezTo>
                    <a:pt x="9" y="22"/>
                    <a:pt x="9" y="22"/>
                    <a:pt x="9" y="22"/>
                  </a:cubicBezTo>
                  <a:cubicBezTo>
                    <a:pt x="0" y="22"/>
                    <a:pt x="0" y="22"/>
                    <a:pt x="0" y="22"/>
                  </a:cubicBezTo>
                  <a:cubicBezTo>
                    <a:pt x="0" y="20"/>
                    <a:pt x="0" y="20"/>
                    <a:pt x="0" y="20"/>
                  </a:cubicBezTo>
                  <a:cubicBezTo>
                    <a:pt x="0" y="20"/>
                    <a:pt x="1" y="20"/>
                    <a:pt x="1" y="20"/>
                  </a:cubicBezTo>
                  <a:cubicBezTo>
                    <a:pt x="2" y="20"/>
                    <a:pt x="2" y="20"/>
                    <a:pt x="2" y="20"/>
                  </a:cubicBezTo>
                  <a:cubicBezTo>
                    <a:pt x="3" y="19"/>
                    <a:pt x="3" y="19"/>
                    <a:pt x="3" y="18"/>
                  </a:cubicBezTo>
                  <a:cubicBezTo>
                    <a:pt x="3" y="18"/>
                    <a:pt x="3" y="17"/>
                    <a:pt x="3" y="15"/>
                  </a:cubicBezTo>
                  <a:cubicBezTo>
                    <a:pt x="4" y="5"/>
                    <a:pt x="4" y="5"/>
                    <a:pt x="4" y="5"/>
                  </a:cubicBezTo>
                  <a:cubicBezTo>
                    <a:pt x="4" y="5"/>
                    <a:pt x="4" y="5"/>
                    <a:pt x="3" y="4"/>
                  </a:cubicBezTo>
                  <a:cubicBezTo>
                    <a:pt x="3" y="4"/>
                    <a:pt x="3" y="3"/>
                    <a:pt x="3" y="3"/>
                  </a:cubicBezTo>
                  <a:cubicBezTo>
                    <a:pt x="2" y="3"/>
                    <a:pt x="2" y="2"/>
                    <a:pt x="2" y="2"/>
                  </a:cubicBezTo>
                  <a:cubicBezTo>
                    <a:pt x="1" y="2"/>
                    <a:pt x="1" y="2"/>
                    <a:pt x="0" y="2"/>
                  </a:cubicBezTo>
                  <a:cubicBezTo>
                    <a:pt x="0" y="0"/>
                    <a:pt x="0" y="0"/>
                    <a:pt x="0" y="0"/>
                  </a:cubicBezTo>
                  <a:cubicBezTo>
                    <a:pt x="8" y="1"/>
                    <a:pt x="8" y="1"/>
                    <a:pt x="8" y="1"/>
                  </a:cubicBezTo>
                  <a:cubicBezTo>
                    <a:pt x="19" y="15"/>
                    <a:pt x="19" y="15"/>
                    <a:pt x="19" y="15"/>
                  </a:cubicBezTo>
                  <a:cubicBezTo>
                    <a:pt x="19" y="7"/>
                    <a:pt x="19" y="7"/>
                    <a:pt x="19" y="7"/>
                  </a:cubicBezTo>
                  <a:cubicBezTo>
                    <a:pt x="19" y="6"/>
                    <a:pt x="19" y="5"/>
                    <a:pt x="19" y="4"/>
                  </a:cubicBezTo>
                  <a:cubicBezTo>
                    <a:pt x="19" y="4"/>
                    <a:pt x="19" y="3"/>
                    <a:pt x="18" y="3"/>
                  </a:cubicBezTo>
                  <a:cubicBezTo>
                    <a:pt x="18" y="3"/>
                    <a:pt x="18" y="2"/>
                    <a:pt x="17" y="2"/>
                  </a:cubicBezTo>
                  <a:cubicBezTo>
                    <a:pt x="17" y="2"/>
                    <a:pt x="16" y="2"/>
                    <a:pt x="16" y="2"/>
                  </a:cubicBezTo>
                  <a:cubicBezTo>
                    <a:pt x="16" y="1"/>
                    <a:pt x="16" y="1"/>
                    <a:pt x="16" y="1"/>
                  </a:cubicBezTo>
                  <a:cubicBezTo>
                    <a:pt x="25" y="1"/>
                    <a:pt x="25" y="1"/>
                    <a:pt x="25" y="1"/>
                  </a:cubicBezTo>
                  <a:lnTo>
                    <a:pt x="25" y="2"/>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3" name="Freeform 19"/>
            <p:cNvSpPr>
              <a:spLocks/>
            </p:cNvSpPr>
            <p:nvPr userDrawn="1"/>
          </p:nvSpPr>
          <p:spPr bwMode="auto">
            <a:xfrm>
              <a:off x="1174701" y="544935"/>
              <a:ext cx="63500" cy="87313"/>
            </a:xfrm>
            <a:custGeom>
              <a:avLst/>
              <a:gdLst>
                <a:gd name="T0" fmla="*/ 11 w 17"/>
                <a:gd name="T1" fmla="*/ 23 h 23"/>
                <a:gd name="T2" fmla="*/ 0 w 17"/>
                <a:gd name="T3" fmla="*/ 20 h 23"/>
                <a:gd name="T4" fmla="*/ 0 w 17"/>
                <a:gd name="T5" fmla="*/ 19 h 23"/>
                <a:gd name="T6" fmla="*/ 2 w 17"/>
                <a:gd name="T7" fmla="*/ 19 h 23"/>
                <a:gd name="T8" fmla="*/ 3 w 17"/>
                <a:gd name="T9" fmla="*/ 19 h 23"/>
                <a:gd name="T10" fmla="*/ 3 w 17"/>
                <a:gd name="T11" fmla="*/ 19 h 23"/>
                <a:gd name="T12" fmla="*/ 4 w 17"/>
                <a:gd name="T13" fmla="*/ 18 h 23"/>
                <a:gd name="T14" fmla="*/ 8 w 17"/>
                <a:gd name="T15" fmla="*/ 4 h 23"/>
                <a:gd name="T16" fmla="*/ 8 w 17"/>
                <a:gd name="T17" fmla="*/ 3 h 23"/>
                <a:gd name="T18" fmla="*/ 7 w 17"/>
                <a:gd name="T19" fmla="*/ 2 h 23"/>
                <a:gd name="T20" fmla="*/ 6 w 17"/>
                <a:gd name="T21" fmla="*/ 1 h 23"/>
                <a:gd name="T22" fmla="*/ 5 w 17"/>
                <a:gd name="T23" fmla="*/ 1 h 23"/>
                <a:gd name="T24" fmla="*/ 5 w 17"/>
                <a:gd name="T25" fmla="*/ 0 h 23"/>
                <a:gd name="T26" fmla="*/ 17 w 17"/>
                <a:gd name="T27" fmla="*/ 3 h 23"/>
                <a:gd name="T28" fmla="*/ 16 w 17"/>
                <a:gd name="T29" fmla="*/ 4 h 23"/>
                <a:gd name="T30" fmla="*/ 15 w 17"/>
                <a:gd name="T31" fmla="*/ 4 h 23"/>
                <a:gd name="T32" fmla="*/ 14 w 17"/>
                <a:gd name="T33" fmla="*/ 4 h 23"/>
                <a:gd name="T34" fmla="*/ 13 w 17"/>
                <a:gd name="T35" fmla="*/ 4 h 23"/>
                <a:gd name="T36" fmla="*/ 13 w 17"/>
                <a:gd name="T37" fmla="*/ 5 h 23"/>
                <a:gd name="T38" fmla="*/ 9 w 17"/>
                <a:gd name="T39" fmla="*/ 19 h 23"/>
                <a:gd name="T40" fmla="*/ 9 w 17"/>
                <a:gd name="T41" fmla="*/ 20 h 23"/>
                <a:gd name="T42" fmla="*/ 10 w 17"/>
                <a:gd name="T43" fmla="*/ 21 h 23"/>
                <a:gd name="T44" fmla="*/ 11 w 17"/>
                <a:gd name="T45" fmla="*/ 22 h 23"/>
                <a:gd name="T46" fmla="*/ 12 w 17"/>
                <a:gd name="T47" fmla="*/ 22 h 23"/>
                <a:gd name="T48" fmla="*/ 11 w 17"/>
                <a:gd name="T4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 h="23">
                  <a:moveTo>
                    <a:pt x="11" y="23"/>
                  </a:moveTo>
                  <a:cubicBezTo>
                    <a:pt x="0" y="20"/>
                    <a:pt x="0" y="20"/>
                    <a:pt x="0" y="20"/>
                  </a:cubicBezTo>
                  <a:cubicBezTo>
                    <a:pt x="0" y="19"/>
                    <a:pt x="0" y="19"/>
                    <a:pt x="0" y="19"/>
                  </a:cubicBezTo>
                  <a:cubicBezTo>
                    <a:pt x="1" y="19"/>
                    <a:pt x="1" y="19"/>
                    <a:pt x="2" y="19"/>
                  </a:cubicBezTo>
                  <a:cubicBezTo>
                    <a:pt x="2" y="19"/>
                    <a:pt x="2" y="19"/>
                    <a:pt x="3" y="19"/>
                  </a:cubicBezTo>
                  <a:cubicBezTo>
                    <a:pt x="3" y="19"/>
                    <a:pt x="3" y="19"/>
                    <a:pt x="3" y="19"/>
                  </a:cubicBezTo>
                  <a:cubicBezTo>
                    <a:pt x="4" y="19"/>
                    <a:pt x="4" y="19"/>
                    <a:pt x="4" y="18"/>
                  </a:cubicBezTo>
                  <a:cubicBezTo>
                    <a:pt x="8" y="4"/>
                    <a:pt x="8" y="4"/>
                    <a:pt x="8" y="4"/>
                  </a:cubicBezTo>
                  <a:cubicBezTo>
                    <a:pt x="8" y="3"/>
                    <a:pt x="8" y="3"/>
                    <a:pt x="8" y="3"/>
                  </a:cubicBezTo>
                  <a:cubicBezTo>
                    <a:pt x="8" y="3"/>
                    <a:pt x="7" y="2"/>
                    <a:pt x="7" y="2"/>
                  </a:cubicBezTo>
                  <a:cubicBezTo>
                    <a:pt x="7" y="2"/>
                    <a:pt x="7" y="2"/>
                    <a:pt x="6" y="1"/>
                  </a:cubicBezTo>
                  <a:cubicBezTo>
                    <a:pt x="6" y="1"/>
                    <a:pt x="5" y="1"/>
                    <a:pt x="5" y="1"/>
                  </a:cubicBezTo>
                  <a:cubicBezTo>
                    <a:pt x="5" y="0"/>
                    <a:pt x="5" y="0"/>
                    <a:pt x="5" y="0"/>
                  </a:cubicBezTo>
                  <a:cubicBezTo>
                    <a:pt x="17" y="3"/>
                    <a:pt x="17" y="3"/>
                    <a:pt x="17" y="3"/>
                  </a:cubicBezTo>
                  <a:cubicBezTo>
                    <a:pt x="16" y="4"/>
                    <a:pt x="16" y="4"/>
                    <a:pt x="16" y="4"/>
                  </a:cubicBezTo>
                  <a:cubicBezTo>
                    <a:pt x="16" y="4"/>
                    <a:pt x="16" y="4"/>
                    <a:pt x="15" y="4"/>
                  </a:cubicBezTo>
                  <a:cubicBezTo>
                    <a:pt x="15" y="4"/>
                    <a:pt x="14" y="4"/>
                    <a:pt x="14" y="4"/>
                  </a:cubicBezTo>
                  <a:cubicBezTo>
                    <a:pt x="14" y="4"/>
                    <a:pt x="13" y="4"/>
                    <a:pt x="13" y="4"/>
                  </a:cubicBezTo>
                  <a:cubicBezTo>
                    <a:pt x="13" y="4"/>
                    <a:pt x="13" y="5"/>
                    <a:pt x="13" y="5"/>
                  </a:cubicBezTo>
                  <a:cubicBezTo>
                    <a:pt x="9" y="19"/>
                    <a:pt x="9" y="19"/>
                    <a:pt x="9" y="19"/>
                  </a:cubicBezTo>
                  <a:cubicBezTo>
                    <a:pt x="9" y="20"/>
                    <a:pt x="9" y="20"/>
                    <a:pt x="9" y="20"/>
                  </a:cubicBezTo>
                  <a:cubicBezTo>
                    <a:pt x="9" y="21"/>
                    <a:pt x="9" y="21"/>
                    <a:pt x="10" y="21"/>
                  </a:cubicBezTo>
                  <a:cubicBezTo>
                    <a:pt x="10" y="21"/>
                    <a:pt x="10" y="21"/>
                    <a:pt x="11" y="22"/>
                  </a:cubicBezTo>
                  <a:cubicBezTo>
                    <a:pt x="11" y="22"/>
                    <a:pt x="11" y="22"/>
                    <a:pt x="12" y="22"/>
                  </a:cubicBezTo>
                  <a:lnTo>
                    <a:pt x="11" y="23"/>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4" name="Freeform 20"/>
            <p:cNvSpPr>
              <a:spLocks/>
            </p:cNvSpPr>
            <p:nvPr userDrawn="1"/>
          </p:nvSpPr>
          <p:spPr bwMode="auto">
            <a:xfrm>
              <a:off x="1292176" y="575097"/>
              <a:ext cx="82550" cy="95250"/>
            </a:xfrm>
            <a:custGeom>
              <a:avLst/>
              <a:gdLst>
                <a:gd name="T0" fmla="*/ 22 w 22"/>
                <a:gd name="T1" fmla="*/ 12 h 25"/>
                <a:gd name="T2" fmla="*/ 21 w 22"/>
                <a:gd name="T3" fmla="*/ 12 h 25"/>
                <a:gd name="T4" fmla="*/ 20 w 22"/>
                <a:gd name="T5" fmla="*/ 12 h 25"/>
                <a:gd name="T6" fmla="*/ 19 w 22"/>
                <a:gd name="T7" fmla="*/ 12 h 25"/>
                <a:gd name="T8" fmla="*/ 17 w 22"/>
                <a:gd name="T9" fmla="*/ 13 h 25"/>
                <a:gd name="T10" fmla="*/ 15 w 22"/>
                <a:gd name="T11" fmla="*/ 15 h 25"/>
                <a:gd name="T12" fmla="*/ 11 w 22"/>
                <a:gd name="T13" fmla="*/ 18 h 25"/>
                <a:gd name="T14" fmla="*/ 7 w 22"/>
                <a:gd name="T15" fmla="*/ 21 h 25"/>
                <a:gd name="T16" fmla="*/ 3 w 22"/>
                <a:gd name="T17" fmla="*/ 25 h 25"/>
                <a:gd name="T18" fmla="*/ 0 w 22"/>
                <a:gd name="T19" fmla="*/ 24 h 25"/>
                <a:gd name="T20" fmla="*/ 1 w 22"/>
                <a:gd name="T21" fmla="*/ 12 h 25"/>
                <a:gd name="T22" fmla="*/ 2 w 22"/>
                <a:gd name="T23" fmla="*/ 5 h 25"/>
                <a:gd name="T24" fmla="*/ 2 w 22"/>
                <a:gd name="T25" fmla="*/ 3 h 25"/>
                <a:gd name="T26" fmla="*/ 1 w 22"/>
                <a:gd name="T27" fmla="*/ 2 h 25"/>
                <a:gd name="T28" fmla="*/ 1 w 22"/>
                <a:gd name="T29" fmla="*/ 1 h 25"/>
                <a:gd name="T30" fmla="*/ 0 w 22"/>
                <a:gd name="T31" fmla="*/ 1 h 25"/>
                <a:gd name="T32" fmla="*/ 1 w 22"/>
                <a:gd name="T33" fmla="*/ 0 h 25"/>
                <a:gd name="T34" fmla="*/ 11 w 22"/>
                <a:gd name="T35" fmla="*/ 5 h 25"/>
                <a:gd name="T36" fmla="*/ 10 w 22"/>
                <a:gd name="T37" fmla="*/ 6 h 25"/>
                <a:gd name="T38" fmla="*/ 8 w 22"/>
                <a:gd name="T39" fmla="*/ 5 h 25"/>
                <a:gd name="T40" fmla="*/ 7 w 22"/>
                <a:gd name="T41" fmla="*/ 6 h 25"/>
                <a:gd name="T42" fmla="*/ 7 w 22"/>
                <a:gd name="T43" fmla="*/ 6 h 25"/>
                <a:gd name="T44" fmla="*/ 7 w 22"/>
                <a:gd name="T45" fmla="*/ 6 h 25"/>
                <a:gd name="T46" fmla="*/ 6 w 22"/>
                <a:gd name="T47" fmla="*/ 11 h 25"/>
                <a:gd name="T48" fmla="*/ 6 w 22"/>
                <a:gd name="T49" fmla="*/ 21 h 25"/>
                <a:gd name="T50" fmla="*/ 11 w 22"/>
                <a:gd name="T51" fmla="*/ 16 h 25"/>
                <a:gd name="T52" fmla="*/ 14 w 22"/>
                <a:gd name="T53" fmla="*/ 13 h 25"/>
                <a:gd name="T54" fmla="*/ 16 w 22"/>
                <a:gd name="T55" fmla="*/ 12 h 25"/>
                <a:gd name="T56" fmla="*/ 17 w 22"/>
                <a:gd name="T57" fmla="*/ 11 h 25"/>
                <a:gd name="T58" fmla="*/ 16 w 22"/>
                <a:gd name="T59" fmla="*/ 10 h 25"/>
                <a:gd name="T60" fmla="*/ 14 w 22"/>
                <a:gd name="T61" fmla="*/ 8 h 25"/>
                <a:gd name="T62" fmla="*/ 15 w 22"/>
                <a:gd name="T63" fmla="*/ 7 h 25"/>
                <a:gd name="T64" fmla="*/ 22 w 22"/>
                <a:gd name="T65" fmla="*/ 11 h 25"/>
                <a:gd name="T66" fmla="*/ 22 w 22"/>
                <a:gd name="T67" fmla="*/ 12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2" h="25">
                  <a:moveTo>
                    <a:pt x="22" y="12"/>
                  </a:moveTo>
                  <a:cubicBezTo>
                    <a:pt x="22" y="12"/>
                    <a:pt x="21" y="12"/>
                    <a:pt x="21" y="12"/>
                  </a:cubicBezTo>
                  <a:cubicBezTo>
                    <a:pt x="21" y="12"/>
                    <a:pt x="20" y="12"/>
                    <a:pt x="20" y="12"/>
                  </a:cubicBezTo>
                  <a:cubicBezTo>
                    <a:pt x="19" y="12"/>
                    <a:pt x="19" y="12"/>
                    <a:pt x="19" y="12"/>
                  </a:cubicBezTo>
                  <a:cubicBezTo>
                    <a:pt x="18" y="12"/>
                    <a:pt x="18" y="13"/>
                    <a:pt x="17" y="13"/>
                  </a:cubicBezTo>
                  <a:cubicBezTo>
                    <a:pt x="17" y="13"/>
                    <a:pt x="16" y="14"/>
                    <a:pt x="15" y="15"/>
                  </a:cubicBezTo>
                  <a:cubicBezTo>
                    <a:pt x="14" y="16"/>
                    <a:pt x="13" y="17"/>
                    <a:pt x="11" y="18"/>
                  </a:cubicBezTo>
                  <a:cubicBezTo>
                    <a:pt x="10" y="19"/>
                    <a:pt x="9" y="20"/>
                    <a:pt x="7" y="21"/>
                  </a:cubicBezTo>
                  <a:cubicBezTo>
                    <a:pt x="6" y="23"/>
                    <a:pt x="4" y="24"/>
                    <a:pt x="3" y="25"/>
                  </a:cubicBezTo>
                  <a:cubicBezTo>
                    <a:pt x="0" y="24"/>
                    <a:pt x="0" y="24"/>
                    <a:pt x="0" y="24"/>
                  </a:cubicBezTo>
                  <a:cubicBezTo>
                    <a:pt x="1" y="20"/>
                    <a:pt x="1" y="16"/>
                    <a:pt x="1" y="12"/>
                  </a:cubicBezTo>
                  <a:cubicBezTo>
                    <a:pt x="2" y="9"/>
                    <a:pt x="2" y="6"/>
                    <a:pt x="2" y="5"/>
                  </a:cubicBezTo>
                  <a:cubicBezTo>
                    <a:pt x="2" y="4"/>
                    <a:pt x="2" y="4"/>
                    <a:pt x="2" y="3"/>
                  </a:cubicBezTo>
                  <a:cubicBezTo>
                    <a:pt x="2" y="3"/>
                    <a:pt x="2" y="3"/>
                    <a:pt x="1" y="2"/>
                  </a:cubicBezTo>
                  <a:cubicBezTo>
                    <a:pt x="1" y="2"/>
                    <a:pt x="1" y="2"/>
                    <a:pt x="1" y="1"/>
                  </a:cubicBezTo>
                  <a:cubicBezTo>
                    <a:pt x="1" y="1"/>
                    <a:pt x="0" y="1"/>
                    <a:pt x="0" y="1"/>
                  </a:cubicBezTo>
                  <a:cubicBezTo>
                    <a:pt x="1" y="0"/>
                    <a:pt x="1" y="0"/>
                    <a:pt x="1" y="0"/>
                  </a:cubicBezTo>
                  <a:cubicBezTo>
                    <a:pt x="11" y="5"/>
                    <a:pt x="11" y="5"/>
                    <a:pt x="11" y="5"/>
                  </a:cubicBezTo>
                  <a:cubicBezTo>
                    <a:pt x="10" y="6"/>
                    <a:pt x="10" y="6"/>
                    <a:pt x="10" y="6"/>
                  </a:cubicBezTo>
                  <a:cubicBezTo>
                    <a:pt x="9" y="6"/>
                    <a:pt x="8" y="5"/>
                    <a:pt x="8" y="5"/>
                  </a:cubicBezTo>
                  <a:cubicBezTo>
                    <a:pt x="8" y="5"/>
                    <a:pt x="7" y="5"/>
                    <a:pt x="7" y="6"/>
                  </a:cubicBezTo>
                  <a:cubicBezTo>
                    <a:pt x="7" y="6"/>
                    <a:pt x="7" y="6"/>
                    <a:pt x="7" y="6"/>
                  </a:cubicBezTo>
                  <a:cubicBezTo>
                    <a:pt x="7" y="6"/>
                    <a:pt x="7" y="6"/>
                    <a:pt x="7" y="6"/>
                  </a:cubicBezTo>
                  <a:cubicBezTo>
                    <a:pt x="7" y="7"/>
                    <a:pt x="7" y="9"/>
                    <a:pt x="6" y="11"/>
                  </a:cubicBezTo>
                  <a:cubicBezTo>
                    <a:pt x="6" y="13"/>
                    <a:pt x="6" y="16"/>
                    <a:pt x="6" y="21"/>
                  </a:cubicBezTo>
                  <a:cubicBezTo>
                    <a:pt x="8" y="19"/>
                    <a:pt x="9" y="18"/>
                    <a:pt x="11" y="16"/>
                  </a:cubicBezTo>
                  <a:cubicBezTo>
                    <a:pt x="12" y="15"/>
                    <a:pt x="13" y="14"/>
                    <a:pt x="14" y="13"/>
                  </a:cubicBezTo>
                  <a:cubicBezTo>
                    <a:pt x="15" y="13"/>
                    <a:pt x="15" y="12"/>
                    <a:pt x="16" y="12"/>
                  </a:cubicBezTo>
                  <a:cubicBezTo>
                    <a:pt x="16" y="12"/>
                    <a:pt x="16" y="11"/>
                    <a:pt x="17" y="11"/>
                  </a:cubicBezTo>
                  <a:cubicBezTo>
                    <a:pt x="17" y="11"/>
                    <a:pt x="17" y="10"/>
                    <a:pt x="16" y="10"/>
                  </a:cubicBezTo>
                  <a:cubicBezTo>
                    <a:pt x="16" y="10"/>
                    <a:pt x="15" y="9"/>
                    <a:pt x="14" y="8"/>
                  </a:cubicBezTo>
                  <a:cubicBezTo>
                    <a:pt x="15" y="7"/>
                    <a:pt x="15" y="7"/>
                    <a:pt x="15" y="7"/>
                  </a:cubicBezTo>
                  <a:cubicBezTo>
                    <a:pt x="22" y="11"/>
                    <a:pt x="22" y="11"/>
                    <a:pt x="22" y="11"/>
                  </a:cubicBezTo>
                  <a:lnTo>
                    <a:pt x="22" y="12"/>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5" name="Freeform 21"/>
            <p:cNvSpPr>
              <a:spLocks/>
            </p:cNvSpPr>
            <p:nvPr userDrawn="1"/>
          </p:nvSpPr>
          <p:spPr bwMode="auto">
            <a:xfrm>
              <a:off x="1366789" y="651297"/>
              <a:ext cx="104775" cy="109538"/>
            </a:xfrm>
            <a:custGeom>
              <a:avLst/>
              <a:gdLst>
                <a:gd name="T0" fmla="*/ 25 w 28"/>
                <a:gd name="T1" fmla="*/ 17 h 29"/>
                <a:gd name="T2" fmla="*/ 24 w 28"/>
                <a:gd name="T3" fmla="*/ 16 h 29"/>
                <a:gd name="T4" fmla="*/ 24 w 28"/>
                <a:gd name="T5" fmla="*/ 13 h 29"/>
                <a:gd name="T6" fmla="*/ 24 w 28"/>
                <a:gd name="T7" fmla="*/ 11 h 29"/>
                <a:gd name="T8" fmla="*/ 23 w 28"/>
                <a:gd name="T9" fmla="*/ 10 h 29"/>
                <a:gd name="T10" fmla="*/ 22 w 28"/>
                <a:gd name="T11" fmla="*/ 9 h 29"/>
                <a:gd name="T12" fmla="*/ 20 w 28"/>
                <a:gd name="T13" fmla="*/ 7 h 29"/>
                <a:gd name="T14" fmla="*/ 14 w 28"/>
                <a:gd name="T15" fmla="*/ 13 h 29"/>
                <a:gd name="T16" fmla="*/ 16 w 28"/>
                <a:gd name="T17" fmla="*/ 14 h 29"/>
                <a:gd name="T18" fmla="*/ 17 w 28"/>
                <a:gd name="T19" fmla="*/ 15 h 29"/>
                <a:gd name="T20" fmla="*/ 19 w 28"/>
                <a:gd name="T21" fmla="*/ 15 h 29"/>
                <a:gd name="T22" fmla="*/ 20 w 28"/>
                <a:gd name="T23" fmla="*/ 15 h 29"/>
                <a:gd name="T24" fmla="*/ 21 w 28"/>
                <a:gd name="T25" fmla="*/ 14 h 29"/>
                <a:gd name="T26" fmla="*/ 22 w 28"/>
                <a:gd name="T27" fmla="*/ 15 h 29"/>
                <a:gd name="T28" fmla="*/ 16 w 28"/>
                <a:gd name="T29" fmla="*/ 21 h 29"/>
                <a:gd name="T30" fmla="*/ 15 w 28"/>
                <a:gd name="T31" fmla="*/ 21 h 29"/>
                <a:gd name="T32" fmla="*/ 16 w 28"/>
                <a:gd name="T33" fmla="*/ 19 h 29"/>
                <a:gd name="T34" fmla="*/ 16 w 28"/>
                <a:gd name="T35" fmla="*/ 18 h 29"/>
                <a:gd name="T36" fmla="*/ 16 w 28"/>
                <a:gd name="T37" fmla="*/ 16 h 29"/>
                <a:gd name="T38" fmla="*/ 15 w 28"/>
                <a:gd name="T39" fmla="*/ 15 h 29"/>
                <a:gd name="T40" fmla="*/ 13 w 28"/>
                <a:gd name="T41" fmla="*/ 14 h 29"/>
                <a:gd name="T42" fmla="*/ 9 w 28"/>
                <a:gd name="T43" fmla="*/ 18 h 29"/>
                <a:gd name="T44" fmla="*/ 8 w 28"/>
                <a:gd name="T45" fmla="*/ 20 h 29"/>
                <a:gd name="T46" fmla="*/ 8 w 28"/>
                <a:gd name="T47" fmla="*/ 21 h 29"/>
                <a:gd name="T48" fmla="*/ 9 w 28"/>
                <a:gd name="T49" fmla="*/ 21 h 29"/>
                <a:gd name="T50" fmla="*/ 10 w 28"/>
                <a:gd name="T51" fmla="*/ 23 h 29"/>
                <a:gd name="T52" fmla="*/ 11 w 28"/>
                <a:gd name="T53" fmla="*/ 24 h 29"/>
                <a:gd name="T54" fmla="*/ 12 w 28"/>
                <a:gd name="T55" fmla="*/ 24 h 29"/>
                <a:gd name="T56" fmla="*/ 13 w 28"/>
                <a:gd name="T57" fmla="*/ 25 h 29"/>
                <a:gd name="T58" fmla="*/ 14 w 28"/>
                <a:gd name="T59" fmla="*/ 25 h 29"/>
                <a:gd name="T60" fmla="*/ 16 w 28"/>
                <a:gd name="T61" fmla="*/ 25 h 29"/>
                <a:gd name="T62" fmla="*/ 19 w 28"/>
                <a:gd name="T63" fmla="*/ 24 h 29"/>
                <a:gd name="T64" fmla="*/ 20 w 28"/>
                <a:gd name="T65" fmla="*/ 25 h 29"/>
                <a:gd name="T66" fmla="*/ 15 w 28"/>
                <a:gd name="T67" fmla="*/ 29 h 29"/>
                <a:gd name="T68" fmla="*/ 0 w 28"/>
                <a:gd name="T69" fmla="*/ 16 h 29"/>
                <a:gd name="T70" fmla="*/ 1 w 28"/>
                <a:gd name="T71" fmla="*/ 15 h 29"/>
                <a:gd name="T72" fmla="*/ 2 w 28"/>
                <a:gd name="T73" fmla="*/ 16 h 29"/>
                <a:gd name="T74" fmla="*/ 3 w 28"/>
                <a:gd name="T75" fmla="*/ 16 h 29"/>
                <a:gd name="T76" fmla="*/ 4 w 28"/>
                <a:gd name="T77" fmla="*/ 16 h 29"/>
                <a:gd name="T78" fmla="*/ 5 w 28"/>
                <a:gd name="T79" fmla="*/ 16 h 29"/>
                <a:gd name="T80" fmla="*/ 15 w 28"/>
                <a:gd name="T81" fmla="*/ 5 h 29"/>
                <a:gd name="T82" fmla="*/ 15 w 28"/>
                <a:gd name="T83" fmla="*/ 4 h 29"/>
                <a:gd name="T84" fmla="*/ 15 w 28"/>
                <a:gd name="T85" fmla="*/ 3 h 29"/>
                <a:gd name="T86" fmla="*/ 14 w 28"/>
                <a:gd name="T87" fmla="*/ 2 h 29"/>
                <a:gd name="T88" fmla="*/ 14 w 28"/>
                <a:gd name="T89" fmla="*/ 1 h 29"/>
                <a:gd name="T90" fmla="*/ 15 w 28"/>
                <a:gd name="T91" fmla="*/ 0 h 29"/>
                <a:gd name="T92" fmla="*/ 28 w 28"/>
                <a:gd name="T93" fmla="*/ 13 h 29"/>
                <a:gd name="T94" fmla="*/ 25 w 28"/>
                <a:gd name="T95" fmla="*/ 17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8" h="29">
                  <a:moveTo>
                    <a:pt x="25" y="17"/>
                  </a:moveTo>
                  <a:cubicBezTo>
                    <a:pt x="24" y="16"/>
                    <a:pt x="24" y="16"/>
                    <a:pt x="24" y="16"/>
                  </a:cubicBezTo>
                  <a:cubicBezTo>
                    <a:pt x="24" y="15"/>
                    <a:pt x="24" y="14"/>
                    <a:pt x="24" y="13"/>
                  </a:cubicBezTo>
                  <a:cubicBezTo>
                    <a:pt x="24" y="12"/>
                    <a:pt x="24" y="11"/>
                    <a:pt x="24" y="11"/>
                  </a:cubicBezTo>
                  <a:cubicBezTo>
                    <a:pt x="24" y="10"/>
                    <a:pt x="23" y="10"/>
                    <a:pt x="23" y="10"/>
                  </a:cubicBezTo>
                  <a:cubicBezTo>
                    <a:pt x="23" y="9"/>
                    <a:pt x="22" y="9"/>
                    <a:pt x="22" y="9"/>
                  </a:cubicBezTo>
                  <a:cubicBezTo>
                    <a:pt x="20" y="7"/>
                    <a:pt x="20" y="7"/>
                    <a:pt x="20" y="7"/>
                  </a:cubicBezTo>
                  <a:cubicBezTo>
                    <a:pt x="14" y="13"/>
                    <a:pt x="14" y="13"/>
                    <a:pt x="14" y="13"/>
                  </a:cubicBezTo>
                  <a:cubicBezTo>
                    <a:pt x="16" y="14"/>
                    <a:pt x="16" y="14"/>
                    <a:pt x="16" y="14"/>
                  </a:cubicBezTo>
                  <a:cubicBezTo>
                    <a:pt x="16" y="15"/>
                    <a:pt x="17" y="15"/>
                    <a:pt x="17" y="15"/>
                  </a:cubicBezTo>
                  <a:cubicBezTo>
                    <a:pt x="18" y="15"/>
                    <a:pt x="18" y="15"/>
                    <a:pt x="19" y="15"/>
                  </a:cubicBezTo>
                  <a:cubicBezTo>
                    <a:pt x="19" y="15"/>
                    <a:pt x="19" y="15"/>
                    <a:pt x="20" y="15"/>
                  </a:cubicBezTo>
                  <a:cubicBezTo>
                    <a:pt x="20" y="15"/>
                    <a:pt x="21" y="14"/>
                    <a:pt x="21" y="14"/>
                  </a:cubicBezTo>
                  <a:cubicBezTo>
                    <a:pt x="22" y="15"/>
                    <a:pt x="22" y="15"/>
                    <a:pt x="22" y="15"/>
                  </a:cubicBezTo>
                  <a:cubicBezTo>
                    <a:pt x="16" y="21"/>
                    <a:pt x="16" y="21"/>
                    <a:pt x="16" y="21"/>
                  </a:cubicBezTo>
                  <a:cubicBezTo>
                    <a:pt x="15" y="21"/>
                    <a:pt x="15" y="21"/>
                    <a:pt x="15" y="21"/>
                  </a:cubicBezTo>
                  <a:cubicBezTo>
                    <a:pt x="16" y="20"/>
                    <a:pt x="16" y="20"/>
                    <a:pt x="16" y="19"/>
                  </a:cubicBezTo>
                  <a:cubicBezTo>
                    <a:pt x="16" y="19"/>
                    <a:pt x="16" y="18"/>
                    <a:pt x="16" y="18"/>
                  </a:cubicBezTo>
                  <a:cubicBezTo>
                    <a:pt x="16" y="17"/>
                    <a:pt x="16" y="17"/>
                    <a:pt x="16" y="16"/>
                  </a:cubicBezTo>
                  <a:cubicBezTo>
                    <a:pt x="16" y="16"/>
                    <a:pt x="15" y="16"/>
                    <a:pt x="15" y="15"/>
                  </a:cubicBezTo>
                  <a:cubicBezTo>
                    <a:pt x="13" y="14"/>
                    <a:pt x="13" y="14"/>
                    <a:pt x="13" y="14"/>
                  </a:cubicBezTo>
                  <a:cubicBezTo>
                    <a:pt x="9" y="18"/>
                    <a:pt x="9" y="18"/>
                    <a:pt x="9" y="18"/>
                  </a:cubicBezTo>
                  <a:cubicBezTo>
                    <a:pt x="9" y="19"/>
                    <a:pt x="9" y="19"/>
                    <a:pt x="8" y="20"/>
                  </a:cubicBezTo>
                  <a:cubicBezTo>
                    <a:pt x="8" y="20"/>
                    <a:pt x="8" y="20"/>
                    <a:pt x="8" y="21"/>
                  </a:cubicBezTo>
                  <a:cubicBezTo>
                    <a:pt x="8" y="21"/>
                    <a:pt x="8" y="21"/>
                    <a:pt x="9" y="21"/>
                  </a:cubicBezTo>
                  <a:cubicBezTo>
                    <a:pt x="9" y="22"/>
                    <a:pt x="9" y="22"/>
                    <a:pt x="10" y="23"/>
                  </a:cubicBezTo>
                  <a:cubicBezTo>
                    <a:pt x="10" y="23"/>
                    <a:pt x="11" y="23"/>
                    <a:pt x="11" y="24"/>
                  </a:cubicBezTo>
                  <a:cubicBezTo>
                    <a:pt x="11" y="24"/>
                    <a:pt x="12" y="24"/>
                    <a:pt x="12" y="24"/>
                  </a:cubicBezTo>
                  <a:cubicBezTo>
                    <a:pt x="12" y="25"/>
                    <a:pt x="13" y="25"/>
                    <a:pt x="13" y="25"/>
                  </a:cubicBezTo>
                  <a:cubicBezTo>
                    <a:pt x="13" y="25"/>
                    <a:pt x="14" y="25"/>
                    <a:pt x="14" y="25"/>
                  </a:cubicBezTo>
                  <a:cubicBezTo>
                    <a:pt x="14" y="25"/>
                    <a:pt x="15" y="25"/>
                    <a:pt x="16" y="25"/>
                  </a:cubicBezTo>
                  <a:cubicBezTo>
                    <a:pt x="18" y="24"/>
                    <a:pt x="18" y="24"/>
                    <a:pt x="19" y="24"/>
                  </a:cubicBezTo>
                  <a:cubicBezTo>
                    <a:pt x="20" y="25"/>
                    <a:pt x="20" y="25"/>
                    <a:pt x="20" y="25"/>
                  </a:cubicBezTo>
                  <a:cubicBezTo>
                    <a:pt x="15" y="29"/>
                    <a:pt x="15" y="29"/>
                    <a:pt x="15" y="29"/>
                  </a:cubicBezTo>
                  <a:cubicBezTo>
                    <a:pt x="0" y="16"/>
                    <a:pt x="0" y="16"/>
                    <a:pt x="0" y="16"/>
                  </a:cubicBezTo>
                  <a:cubicBezTo>
                    <a:pt x="1" y="15"/>
                    <a:pt x="1" y="15"/>
                    <a:pt x="1" y="15"/>
                  </a:cubicBezTo>
                  <a:cubicBezTo>
                    <a:pt x="1" y="15"/>
                    <a:pt x="2" y="15"/>
                    <a:pt x="2" y="16"/>
                  </a:cubicBezTo>
                  <a:cubicBezTo>
                    <a:pt x="2" y="16"/>
                    <a:pt x="3" y="16"/>
                    <a:pt x="3" y="16"/>
                  </a:cubicBezTo>
                  <a:cubicBezTo>
                    <a:pt x="3" y="16"/>
                    <a:pt x="4" y="16"/>
                    <a:pt x="4" y="16"/>
                  </a:cubicBezTo>
                  <a:cubicBezTo>
                    <a:pt x="4" y="16"/>
                    <a:pt x="4" y="16"/>
                    <a:pt x="5" y="16"/>
                  </a:cubicBezTo>
                  <a:cubicBezTo>
                    <a:pt x="15" y="5"/>
                    <a:pt x="15" y="5"/>
                    <a:pt x="15" y="5"/>
                  </a:cubicBezTo>
                  <a:cubicBezTo>
                    <a:pt x="15" y="4"/>
                    <a:pt x="15" y="4"/>
                    <a:pt x="15" y="4"/>
                  </a:cubicBezTo>
                  <a:cubicBezTo>
                    <a:pt x="15" y="4"/>
                    <a:pt x="15" y="3"/>
                    <a:pt x="15" y="3"/>
                  </a:cubicBezTo>
                  <a:cubicBezTo>
                    <a:pt x="15" y="3"/>
                    <a:pt x="15" y="2"/>
                    <a:pt x="14" y="2"/>
                  </a:cubicBezTo>
                  <a:cubicBezTo>
                    <a:pt x="14" y="2"/>
                    <a:pt x="14" y="1"/>
                    <a:pt x="14" y="1"/>
                  </a:cubicBezTo>
                  <a:cubicBezTo>
                    <a:pt x="15" y="0"/>
                    <a:pt x="15" y="0"/>
                    <a:pt x="15" y="0"/>
                  </a:cubicBezTo>
                  <a:cubicBezTo>
                    <a:pt x="28" y="13"/>
                    <a:pt x="28" y="13"/>
                    <a:pt x="28" y="13"/>
                  </a:cubicBezTo>
                  <a:lnTo>
                    <a:pt x="25" y="17"/>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6" name="Freeform 22"/>
            <p:cNvSpPr>
              <a:spLocks noEditPoints="1"/>
            </p:cNvSpPr>
            <p:nvPr userDrawn="1"/>
          </p:nvSpPr>
          <p:spPr bwMode="auto">
            <a:xfrm>
              <a:off x="1452514" y="749722"/>
              <a:ext cx="98425" cy="120650"/>
            </a:xfrm>
            <a:custGeom>
              <a:avLst/>
              <a:gdLst>
                <a:gd name="T0" fmla="*/ 13 w 26"/>
                <a:gd name="T1" fmla="*/ 32 h 32"/>
                <a:gd name="T2" fmla="*/ 8 w 26"/>
                <a:gd name="T3" fmla="*/ 25 h 32"/>
                <a:gd name="T4" fmla="*/ 11 w 26"/>
                <a:gd name="T5" fmla="*/ 20 h 32"/>
                <a:gd name="T6" fmla="*/ 12 w 26"/>
                <a:gd name="T7" fmla="*/ 14 h 32"/>
                <a:gd name="T8" fmla="*/ 12 w 26"/>
                <a:gd name="T9" fmla="*/ 14 h 32"/>
                <a:gd name="T10" fmla="*/ 7 w 26"/>
                <a:gd name="T11" fmla="*/ 17 h 32"/>
                <a:gd name="T12" fmla="*/ 6 w 26"/>
                <a:gd name="T13" fmla="*/ 18 h 32"/>
                <a:gd name="T14" fmla="*/ 6 w 26"/>
                <a:gd name="T15" fmla="*/ 19 h 32"/>
                <a:gd name="T16" fmla="*/ 6 w 26"/>
                <a:gd name="T17" fmla="*/ 20 h 32"/>
                <a:gd name="T18" fmla="*/ 7 w 26"/>
                <a:gd name="T19" fmla="*/ 21 h 32"/>
                <a:gd name="T20" fmla="*/ 6 w 26"/>
                <a:gd name="T21" fmla="*/ 21 h 32"/>
                <a:gd name="T22" fmla="*/ 0 w 26"/>
                <a:gd name="T23" fmla="*/ 12 h 32"/>
                <a:gd name="T24" fmla="*/ 0 w 26"/>
                <a:gd name="T25" fmla="*/ 11 h 32"/>
                <a:gd name="T26" fmla="*/ 1 w 26"/>
                <a:gd name="T27" fmla="*/ 12 h 32"/>
                <a:gd name="T28" fmla="*/ 2 w 26"/>
                <a:gd name="T29" fmla="*/ 13 h 32"/>
                <a:gd name="T30" fmla="*/ 3 w 26"/>
                <a:gd name="T31" fmla="*/ 13 h 32"/>
                <a:gd name="T32" fmla="*/ 4 w 26"/>
                <a:gd name="T33" fmla="*/ 13 h 32"/>
                <a:gd name="T34" fmla="*/ 16 w 26"/>
                <a:gd name="T35" fmla="*/ 5 h 32"/>
                <a:gd name="T36" fmla="*/ 17 w 26"/>
                <a:gd name="T37" fmla="*/ 4 h 32"/>
                <a:gd name="T38" fmla="*/ 17 w 26"/>
                <a:gd name="T39" fmla="*/ 3 h 32"/>
                <a:gd name="T40" fmla="*/ 17 w 26"/>
                <a:gd name="T41" fmla="*/ 2 h 32"/>
                <a:gd name="T42" fmla="*/ 16 w 26"/>
                <a:gd name="T43" fmla="*/ 1 h 32"/>
                <a:gd name="T44" fmla="*/ 17 w 26"/>
                <a:gd name="T45" fmla="*/ 0 h 32"/>
                <a:gd name="T46" fmla="*/ 24 w 26"/>
                <a:gd name="T47" fmla="*/ 10 h 32"/>
                <a:gd name="T48" fmla="*/ 26 w 26"/>
                <a:gd name="T49" fmla="*/ 16 h 32"/>
                <a:gd name="T50" fmla="*/ 24 w 26"/>
                <a:gd name="T51" fmla="*/ 20 h 32"/>
                <a:gd name="T52" fmla="*/ 20 w 26"/>
                <a:gd name="T53" fmla="*/ 21 h 32"/>
                <a:gd name="T54" fmla="*/ 16 w 26"/>
                <a:gd name="T55" fmla="*/ 19 h 32"/>
                <a:gd name="T56" fmla="*/ 15 w 26"/>
                <a:gd name="T57" fmla="*/ 22 h 32"/>
                <a:gd name="T58" fmla="*/ 14 w 26"/>
                <a:gd name="T59" fmla="*/ 26 h 32"/>
                <a:gd name="T60" fmla="*/ 13 w 26"/>
                <a:gd name="T61" fmla="*/ 28 h 32"/>
                <a:gd name="T62" fmla="*/ 13 w 26"/>
                <a:gd name="T63" fmla="*/ 30 h 32"/>
                <a:gd name="T64" fmla="*/ 13 w 26"/>
                <a:gd name="T65" fmla="*/ 31 h 32"/>
                <a:gd name="T66" fmla="*/ 14 w 26"/>
                <a:gd name="T67" fmla="*/ 31 h 32"/>
                <a:gd name="T68" fmla="*/ 13 w 26"/>
                <a:gd name="T69" fmla="*/ 32 h 32"/>
                <a:gd name="T70" fmla="*/ 20 w 26"/>
                <a:gd name="T71" fmla="*/ 15 h 32"/>
                <a:gd name="T72" fmla="*/ 22 w 26"/>
                <a:gd name="T73" fmla="*/ 12 h 32"/>
                <a:gd name="T74" fmla="*/ 21 w 26"/>
                <a:gd name="T75" fmla="*/ 9 h 32"/>
                <a:gd name="T76" fmla="*/ 21 w 26"/>
                <a:gd name="T77" fmla="*/ 8 h 32"/>
                <a:gd name="T78" fmla="*/ 13 w 26"/>
                <a:gd name="T79" fmla="*/ 13 h 32"/>
                <a:gd name="T80" fmla="*/ 14 w 26"/>
                <a:gd name="T81" fmla="*/ 14 h 32"/>
                <a:gd name="T82" fmla="*/ 17 w 26"/>
                <a:gd name="T83" fmla="*/ 16 h 32"/>
                <a:gd name="T84" fmla="*/ 20 w 26"/>
                <a:gd name="T85" fmla="*/ 1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6" h="32">
                  <a:moveTo>
                    <a:pt x="13" y="32"/>
                  </a:moveTo>
                  <a:cubicBezTo>
                    <a:pt x="8" y="25"/>
                    <a:pt x="8" y="25"/>
                    <a:pt x="8" y="25"/>
                  </a:cubicBezTo>
                  <a:cubicBezTo>
                    <a:pt x="9" y="23"/>
                    <a:pt x="10" y="21"/>
                    <a:pt x="11" y="20"/>
                  </a:cubicBezTo>
                  <a:cubicBezTo>
                    <a:pt x="11" y="18"/>
                    <a:pt x="12" y="16"/>
                    <a:pt x="12" y="14"/>
                  </a:cubicBezTo>
                  <a:cubicBezTo>
                    <a:pt x="12" y="14"/>
                    <a:pt x="12" y="14"/>
                    <a:pt x="12" y="14"/>
                  </a:cubicBezTo>
                  <a:cubicBezTo>
                    <a:pt x="7" y="17"/>
                    <a:pt x="7" y="17"/>
                    <a:pt x="7" y="17"/>
                  </a:cubicBezTo>
                  <a:cubicBezTo>
                    <a:pt x="6" y="17"/>
                    <a:pt x="6" y="18"/>
                    <a:pt x="6" y="18"/>
                  </a:cubicBezTo>
                  <a:cubicBezTo>
                    <a:pt x="6" y="18"/>
                    <a:pt x="6" y="18"/>
                    <a:pt x="6" y="19"/>
                  </a:cubicBezTo>
                  <a:cubicBezTo>
                    <a:pt x="6" y="19"/>
                    <a:pt x="6" y="19"/>
                    <a:pt x="6" y="20"/>
                  </a:cubicBezTo>
                  <a:cubicBezTo>
                    <a:pt x="6" y="20"/>
                    <a:pt x="6" y="20"/>
                    <a:pt x="7" y="21"/>
                  </a:cubicBezTo>
                  <a:cubicBezTo>
                    <a:pt x="6" y="21"/>
                    <a:pt x="6" y="21"/>
                    <a:pt x="6" y="21"/>
                  </a:cubicBezTo>
                  <a:cubicBezTo>
                    <a:pt x="0" y="12"/>
                    <a:pt x="0" y="12"/>
                    <a:pt x="0" y="12"/>
                  </a:cubicBezTo>
                  <a:cubicBezTo>
                    <a:pt x="0" y="11"/>
                    <a:pt x="0" y="11"/>
                    <a:pt x="0" y="11"/>
                  </a:cubicBezTo>
                  <a:cubicBezTo>
                    <a:pt x="1" y="11"/>
                    <a:pt x="1" y="12"/>
                    <a:pt x="1" y="12"/>
                  </a:cubicBezTo>
                  <a:cubicBezTo>
                    <a:pt x="2" y="12"/>
                    <a:pt x="2" y="13"/>
                    <a:pt x="2" y="13"/>
                  </a:cubicBezTo>
                  <a:cubicBezTo>
                    <a:pt x="2" y="13"/>
                    <a:pt x="3" y="13"/>
                    <a:pt x="3" y="13"/>
                  </a:cubicBezTo>
                  <a:cubicBezTo>
                    <a:pt x="3" y="13"/>
                    <a:pt x="3" y="13"/>
                    <a:pt x="4" y="13"/>
                  </a:cubicBezTo>
                  <a:cubicBezTo>
                    <a:pt x="16" y="5"/>
                    <a:pt x="16" y="5"/>
                    <a:pt x="16" y="5"/>
                  </a:cubicBezTo>
                  <a:cubicBezTo>
                    <a:pt x="16" y="5"/>
                    <a:pt x="17" y="4"/>
                    <a:pt x="17" y="4"/>
                  </a:cubicBezTo>
                  <a:cubicBezTo>
                    <a:pt x="17" y="4"/>
                    <a:pt x="17" y="4"/>
                    <a:pt x="17" y="3"/>
                  </a:cubicBezTo>
                  <a:cubicBezTo>
                    <a:pt x="17" y="3"/>
                    <a:pt x="17" y="2"/>
                    <a:pt x="17" y="2"/>
                  </a:cubicBezTo>
                  <a:cubicBezTo>
                    <a:pt x="16" y="2"/>
                    <a:pt x="16" y="1"/>
                    <a:pt x="16" y="1"/>
                  </a:cubicBezTo>
                  <a:cubicBezTo>
                    <a:pt x="17" y="0"/>
                    <a:pt x="17" y="0"/>
                    <a:pt x="17" y="0"/>
                  </a:cubicBezTo>
                  <a:cubicBezTo>
                    <a:pt x="24" y="10"/>
                    <a:pt x="24" y="10"/>
                    <a:pt x="24" y="10"/>
                  </a:cubicBezTo>
                  <a:cubicBezTo>
                    <a:pt x="25" y="13"/>
                    <a:pt x="26" y="14"/>
                    <a:pt x="26" y="16"/>
                  </a:cubicBezTo>
                  <a:cubicBezTo>
                    <a:pt x="26" y="18"/>
                    <a:pt x="25" y="19"/>
                    <a:pt x="24" y="20"/>
                  </a:cubicBezTo>
                  <a:cubicBezTo>
                    <a:pt x="23" y="21"/>
                    <a:pt x="21" y="21"/>
                    <a:pt x="20" y="21"/>
                  </a:cubicBezTo>
                  <a:cubicBezTo>
                    <a:pt x="19" y="20"/>
                    <a:pt x="18" y="20"/>
                    <a:pt x="16" y="19"/>
                  </a:cubicBezTo>
                  <a:cubicBezTo>
                    <a:pt x="16" y="20"/>
                    <a:pt x="15" y="21"/>
                    <a:pt x="15" y="22"/>
                  </a:cubicBezTo>
                  <a:cubicBezTo>
                    <a:pt x="14" y="24"/>
                    <a:pt x="14" y="25"/>
                    <a:pt x="14" y="26"/>
                  </a:cubicBezTo>
                  <a:cubicBezTo>
                    <a:pt x="13" y="27"/>
                    <a:pt x="13" y="27"/>
                    <a:pt x="13" y="28"/>
                  </a:cubicBezTo>
                  <a:cubicBezTo>
                    <a:pt x="13" y="29"/>
                    <a:pt x="13" y="30"/>
                    <a:pt x="13" y="30"/>
                  </a:cubicBezTo>
                  <a:cubicBezTo>
                    <a:pt x="13" y="30"/>
                    <a:pt x="13" y="30"/>
                    <a:pt x="13" y="31"/>
                  </a:cubicBezTo>
                  <a:cubicBezTo>
                    <a:pt x="13" y="31"/>
                    <a:pt x="14" y="31"/>
                    <a:pt x="14" y="31"/>
                  </a:cubicBezTo>
                  <a:lnTo>
                    <a:pt x="13" y="32"/>
                  </a:lnTo>
                  <a:close/>
                  <a:moveTo>
                    <a:pt x="20" y="15"/>
                  </a:moveTo>
                  <a:cubicBezTo>
                    <a:pt x="21" y="14"/>
                    <a:pt x="22" y="13"/>
                    <a:pt x="22" y="12"/>
                  </a:cubicBezTo>
                  <a:cubicBezTo>
                    <a:pt x="22" y="11"/>
                    <a:pt x="22" y="10"/>
                    <a:pt x="21" y="9"/>
                  </a:cubicBezTo>
                  <a:cubicBezTo>
                    <a:pt x="21" y="8"/>
                    <a:pt x="21" y="8"/>
                    <a:pt x="21" y="8"/>
                  </a:cubicBezTo>
                  <a:cubicBezTo>
                    <a:pt x="13" y="13"/>
                    <a:pt x="13" y="13"/>
                    <a:pt x="13" y="13"/>
                  </a:cubicBezTo>
                  <a:cubicBezTo>
                    <a:pt x="14" y="14"/>
                    <a:pt x="14" y="14"/>
                    <a:pt x="14" y="14"/>
                  </a:cubicBezTo>
                  <a:cubicBezTo>
                    <a:pt x="15" y="15"/>
                    <a:pt x="16" y="16"/>
                    <a:pt x="17" y="16"/>
                  </a:cubicBezTo>
                  <a:cubicBezTo>
                    <a:pt x="18" y="16"/>
                    <a:pt x="19" y="16"/>
                    <a:pt x="20" y="15"/>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7" name="Freeform 23"/>
            <p:cNvSpPr>
              <a:spLocks/>
            </p:cNvSpPr>
            <p:nvPr userDrawn="1"/>
          </p:nvSpPr>
          <p:spPr bwMode="auto">
            <a:xfrm>
              <a:off x="1512839" y="884660"/>
              <a:ext cx="95250" cy="76200"/>
            </a:xfrm>
            <a:custGeom>
              <a:avLst/>
              <a:gdLst>
                <a:gd name="T0" fmla="*/ 2 w 25"/>
                <a:gd name="T1" fmla="*/ 13 h 20"/>
                <a:gd name="T2" fmla="*/ 2 w 25"/>
                <a:gd name="T3" fmla="*/ 10 h 20"/>
                <a:gd name="T4" fmla="*/ 2 w 25"/>
                <a:gd name="T5" fmla="*/ 7 h 20"/>
                <a:gd name="T6" fmla="*/ 1 w 25"/>
                <a:gd name="T7" fmla="*/ 6 h 20"/>
                <a:gd name="T8" fmla="*/ 0 w 25"/>
                <a:gd name="T9" fmla="*/ 5 h 20"/>
                <a:gd name="T10" fmla="*/ 7 w 25"/>
                <a:gd name="T11" fmla="*/ 2 h 20"/>
                <a:gd name="T12" fmla="*/ 8 w 25"/>
                <a:gd name="T13" fmla="*/ 4 h 20"/>
                <a:gd name="T14" fmla="*/ 6 w 25"/>
                <a:gd name="T15" fmla="*/ 5 h 20"/>
                <a:gd name="T16" fmla="*/ 4 w 25"/>
                <a:gd name="T17" fmla="*/ 7 h 20"/>
                <a:gd name="T18" fmla="*/ 4 w 25"/>
                <a:gd name="T19" fmla="*/ 10 h 20"/>
                <a:gd name="T20" fmla="*/ 4 w 25"/>
                <a:gd name="T21" fmla="*/ 13 h 20"/>
                <a:gd name="T22" fmla="*/ 6 w 25"/>
                <a:gd name="T23" fmla="*/ 15 h 20"/>
                <a:gd name="T24" fmla="*/ 8 w 25"/>
                <a:gd name="T25" fmla="*/ 15 h 20"/>
                <a:gd name="T26" fmla="*/ 10 w 25"/>
                <a:gd name="T27" fmla="*/ 14 h 20"/>
                <a:gd name="T28" fmla="*/ 11 w 25"/>
                <a:gd name="T29" fmla="*/ 11 h 20"/>
                <a:gd name="T30" fmla="*/ 11 w 25"/>
                <a:gd name="T31" fmla="*/ 8 h 20"/>
                <a:gd name="T32" fmla="*/ 11 w 25"/>
                <a:gd name="T33" fmla="*/ 6 h 20"/>
                <a:gd name="T34" fmla="*/ 12 w 25"/>
                <a:gd name="T35" fmla="*/ 3 h 20"/>
                <a:gd name="T36" fmla="*/ 15 w 25"/>
                <a:gd name="T37" fmla="*/ 0 h 20"/>
                <a:gd name="T38" fmla="*/ 17 w 25"/>
                <a:gd name="T39" fmla="*/ 0 h 20"/>
                <a:gd name="T40" fmla="*/ 20 w 25"/>
                <a:gd name="T41" fmla="*/ 1 h 20"/>
                <a:gd name="T42" fmla="*/ 22 w 25"/>
                <a:gd name="T43" fmla="*/ 3 h 20"/>
                <a:gd name="T44" fmla="*/ 23 w 25"/>
                <a:gd name="T45" fmla="*/ 6 h 20"/>
                <a:gd name="T46" fmla="*/ 24 w 25"/>
                <a:gd name="T47" fmla="*/ 9 h 20"/>
                <a:gd name="T48" fmla="*/ 24 w 25"/>
                <a:gd name="T49" fmla="*/ 12 h 20"/>
                <a:gd name="T50" fmla="*/ 25 w 25"/>
                <a:gd name="T51" fmla="*/ 12 h 20"/>
                <a:gd name="T52" fmla="*/ 25 w 25"/>
                <a:gd name="T53" fmla="*/ 14 h 20"/>
                <a:gd name="T54" fmla="*/ 19 w 25"/>
                <a:gd name="T55" fmla="*/ 16 h 20"/>
                <a:gd name="T56" fmla="*/ 18 w 25"/>
                <a:gd name="T57" fmla="*/ 15 h 20"/>
                <a:gd name="T58" fmla="*/ 20 w 25"/>
                <a:gd name="T59" fmla="*/ 13 h 20"/>
                <a:gd name="T60" fmla="*/ 22 w 25"/>
                <a:gd name="T61" fmla="*/ 11 h 20"/>
                <a:gd name="T62" fmla="*/ 22 w 25"/>
                <a:gd name="T63" fmla="*/ 9 h 20"/>
                <a:gd name="T64" fmla="*/ 22 w 25"/>
                <a:gd name="T65" fmla="*/ 7 h 20"/>
                <a:gd name="T66" fmla="*/ 20 w 25"/>
                <a:gd name="T67" fmla="*/ 5 h 20"/>
                <a:gd name="T68" fmla="*/ 18 w 25"/>
                <a:gd name="T69" fmla="*/ 4 h 20"/>
                <a:gd name="T70" fmla="*/ 16 w 25"/>
                <a:gd name="T71" fmla="*/ 6 h 20"/>
                <a:gd name="T72" fmla="*/ 16 w 25"/>
                <a:gd name="T73" fmla="*/ 9 h 20"/>
                <a:gd name="T74" fmla="*/ 16 w 25"/>
                <a:gd name="T75" fmla="*/ 11 h 20"/>
                <a:gd name="T76" fmla="*/ 16 w 25"/>
                <a:gd name="T77" fmla="*/ 13 h 20"/>
                <a:gd name="T78" fmla="*/ 15 w 25"/>
                <a:gd name="T79" fmla="*/ 17 h 20"/>
                <a:gd name="T80" fmla="*/ 12 w 25"/>
                <a:gd name="T81" fmla="*/ 20 h 20"/>
                <a:gd name="T82" fmla="*/ 9 w 25"/>
                <a:gd name="T83" fmla="*/ 20 h 20"/>
                <a:gd name="T84" fmla="*/ 6 w 25"/>
                <a:gd name="T85" fmla="*/ 19 h 20"/>
                <a:gd name="T86" fmla="*/ 4 w 25"/>
                <a:gd name="T87" fmla="*/ 17 h 20"/>
                <a:gd name="T88" fmla="*/ 2 w 25"/>
                <a:gd name="T89" fmla="*/ 13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5" h="20">
                  <a:moveTo>
                    <a:pt x="2" y="13"/>
                  </a:moveTo>
                  <a:cubicBezTo>
                    <a:pt x="2" y="12"/>
                    <a:pt x="2" y="11"/>
                    <a:pt x="2" y="10"/>
                  </a:cubicBezTo>
                  <a:cubicBezTo>
                    <a:pt x="2" y="9"/>
                    <a:pt x="2" y="8"/>
                    <a:pt x="2" y="7"/>
                  </a:cubicBezTo>
                  <a:cubicBezTo>
                    <a:pt x="1" y="6"/>
                    <a:pt x="1" y="6"/>
                    <a:pt x="1" y="6"/>
                  </a:cubicBezTo>
                  <a:cubicBezTo>
                    <a:pt x="0" y="5"/>
                    <a:pt x="0" y="5"/>
                    <a:pt x="0" y="5"/>
                  </a:cubicBezTo>
                  <a:cubicBezTo>
                    <a:pt x="7" y="2"/>
                    <a:pt x="7" y="2"/>
                    <a:pt x="7" y="2"/>
                  </a:cubicBezTo>
                  <a:cubicBezTo>
                    <a:pt x="8" y="4"/>
                    <a:pt x="8" y="4"/>
                    <a:pt x="8" y="4"/>
                  </a:cubicBezTo>
                  <a:cubicBezTo>
                    <a:pt x="7" y="4"/>
                    <a:pt x="7" y="5"/>
                    <a:pt x="6" y="5"/>
                  </a:cubicBezTo>
                  <a:cubicBezTo>
                    <a:pt x="5" y="6"/>
                    <a:pt x="5" y="7"/>
                    <a:pt x="4" y="7"/>
                  </a:cubicBezTo>
                  <a:cubicBezTo>
                    <a:pt x="4" y="8"/>
                    <a:pt x="4" y="9"/>
                    <a:pt x="4" y="10"/>
                  </a:cubicBezTo>
                  <a:cubicBezTo>
                    <a:pt x="3" y="11"/>
                    <a:pt x="4" y="12"/>
                    <a:pt x="4" y="13"/>
                  </a:cubicBezTo>
                  <a:cubicBezTo>
                    <a:pt x="4" y="14"/>
                    <a:pt x="5" y="15"/>
                    <a:pt x="6" y="15"/>
                  </a:cubicBezTo>
                  <a:cubicBezTo>
                    <a:pt x="7" y="16"/>
                    <a:pt x="7" y="16"/>
                    <a:pt x="8" y="15"/>
                  </a:cubicBezTo>
                  <a:cubicBezTo>
                    <a:pt x="9" y="15"/>
                    <a:pt x="10" y="15"/>
                    <a:pt x="10" y="14"/>
                  </a:cubicBezTo>
                  <a:cubicBezTo>
                    <a:pt x="10" y="13"/>
                    <a:pt x="11" y="12"/>
                    <a:pt x="11" y="11"/>
                  </a:cubicBezTo>
                  <a:cubicBezTo>
                    <a:pt x="11" y="10"/>
                    <a:pt x="11" y="9"/>
                    <a:pt x="11" y="8"/>
                  </a:cubicBezTo>
                  <a:cubicBezTo>
                    <a:pt x="11" y="8"/>
                    <a:pt x="11" y="7"/>
                    <a:pt x="11" y="6"/>
                  </a:cubicBezTo>
                  <a:cubicBezTo>
                    <a:pt x="11" y="5"/>
                    <a:pt x="11" y="3"/>
                    <a:pt x="12" y="3"/>
                  </a:cubicBezTo>
                  <a:cubicBezTo>
                    <a:pt x="13" y="2"/>
                    <a:pt x="14" y="1"/>
                    <a:pt x="15" y="0"/>
                  </a:cubicBezTo>
                  <a:cubicBezTo>
                    <a:pt x="16" y="0"/>
                    <a:pt x="16" y="0"/>
                    <a:pt x="17" y="0"/>
                  </a:cubicBezTo>
                  <a:cubicBezTo>
                    <a:pt x="18" y="0"/>
                    <a:pt x="19" y="1"/>
                    <a:pt x="20" y="1"/>
                  </a:cubicBezTo>
                  <a:cubicBezTo>
                    <a:pt x="20" y="1"/>
                    <a:pt x="21" y="2"/>
                    <a:pt x="22" y="3"/>
                  </a:cubicBezTo>
                  <a:cubicBezTo>
                    <a:pt x="22" y="4"/>
                    <a:pt x="23" y="5"/>
                    <a:pt x="23" y="6"/>
                  </a:cubicBezTo>
                  <a:cubicBezTo>
                    <a:pt x="24" y="7"/>
                    <a:pt x="24" y="8"/>
                    <a:pt x="24" y="9"/>
                  </a:cubicBezTo>
                  <a:cubicBezTo>
                    <a:pt x="24" y="10"/>
                    <a:pt x="24" y="11"/>
                    <a:pt x="24" y="12"/>
                  </a:cubicBezTo>
                  <a:cubicBezTo>
                    <a:pt x="25" y="12"/>
                    <a:pt x="25" y="12"/>
                    <a:pt x="25" y="12"/>
                  </a:cubicBezTo>
                  <a:cubicBezTo>
                    <a:pt x="25" y="14"/>
                    <a:pt x="25" y="14"/>
                    <a:pt x="25" y="14"/>
                  </a:cubicBezTo>
                  <a:cubicBezTo>
                    <a:pt x="19" y="16"/>
                    <a:pt x="19" y="16"/>
                    <a:pt x="19" y="16"/>
                  </a:cubicBezTo>
                  <a:cubicBezTo>
                    <a:pt x="18" y="15"/>
                    <a:pt x="18" y="15"/>
                    <a:pt x="18" y="15"/>
                  </a:cubicBezTo>
                  <a:cubicBezTo>
                    <a:pt x="19" y="14"/>
                    <a:pt x="19" y="14"/>
                    <a:pt x="20" y="13"/>
                  </a:cubicBezTo>
                  <a:cubicBezTo>
                    <a:pt x="21" y="12"/>
                    <a:pt x="21" y="12"/>
                    <a:pt x="22" y="11"/>
                  </a:cubicBezTo>
                  <a:cubicBezTo>
                    <a:pt x="22" y="11"/>
                    <a:pt x="22" y="10"/>
                    <a:pt x="22" y="9"/>
                  </a:cubicBezTo>
                  <a:cubicBezTo>
                    <a:pt x="22" y="8"/>
                    <a:pt x="22" y="8"/>
                    <a:pt x="22" y="7"/>
                  </a:cubicBezTo>
                  <a:cubicBezTo>
                    <a:pt x="22" y="6"/>
                    <a:pt x="21" y="5"/>
                    <a:pt x="20" y="5"/>
                  </a:cubicBezTo>
                  <a:cubicBezTo>
                    <a:pt x="20" y="4"/>
                    <a:pt x="19" y="4"/>
                    <a:pt x="18" y="4"/>
                  </a:cubicBezTo>
                  <a:cubicBezTo>
                    <a:pt x="17" y="5"/>
                    <a:pt x="17" y="5"/>
                    <a:pt x="16" y="6"/>
                  </a:cubicBezTo>
                  <a:cubicBezTo>
                    <a:pt x="16" y="7"/>
                    <a:pt x="16" y="8"/>
                    <a:pt x="16" y="9"/>
                  </a:cubicBezTo>
                  <a:cubicBezTo>
                    <a:pt x="16" y="10"/>
                    <a:pt x="16" y="11"/>
                    <a:pt x="16" y="11"/>
                  </a:cubicBezTo>
                  <a:cubicBezTo>
                    <a:pt x="16" y="12"/>
                    <a:pt x="16" y="13"/>
                    <a:pt x="16" y="13"/>
                  </a:cubicBezTo>
                  <a:cubicBezTo>
                    <a:pt x="16" y="15"/>
                    <a:pt x="15" y="16"/>
                    <a:pt x="15" y="17"/>
                  </a:cubicBezTo>
                  <a:cubicBezTo>
                    <a:pt x="14" y="18"/>
                    <a:pt x="13" y="19"/>
                    <a:pt x="12" y="20"/>
                  </a:cubicBezTo>
                  <a:cubicBezTo>
                    <a:pt x="11" y="20"/>
                    <a:pt x="10" y="20"/>
                    <a:pt x="9" y="20"/>
                  </a:cubicBezTo>
                  <a:cubicBezTo>
                    <a:pt x="8" y="20"/>
                    <a:pt x="7" y="19"/>
                    <a:pt x="6" y="19"/>
                  </a:cubicBezTo>
                  <a:cubicBezTo>
                    <a:pt x="6" y="18"/>
                    <a:pt x="5" y="18"/>
                    <a:pt x="4" y="17"/>
                  </a:cubicBezTo>
                  <a:cubicBezTo>
                    <a:pt x="3" y="16"/>
                    <a:pt x="3" y="15"/>
                    <a:pt x="2" y="13"/>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8" name="Freeform 24"/>
            <p:cNvSpPr>
              <a:spLocks/>
            </p:cNvSpPr>
            <p:nvPr userDrawn="1"/>
          </p:nvSpPr>
          <p:spPr bwMode="auto">
            <a:xfrm>
              <a:off x="1543001" y="1006897"/>
              <a:ext cx="82550" cy="52388"/>
            </a:xfrm>
            <a:custGeom>
              <a:avLst/>
              <a:gdLst>
                <a:gd name="T0" fmla="*/ 1 w 22"/>
                <a:gd name="T1" fmla="*/ 14 h 14"/>
                <a:gd name="T2" fmla="*/ 0 w 22"/>
                <a:gd name="T3" fmla="*/ 2 h 14"/>
                <a:gd name="T4" fmla="*/ 1 w 22"/>
                <a:gd name="T5" fmla="*/ 2 h 14"/>
                <a:gd name="T6" fmla="*/ 2 w 22"/>
                <a:gd name="T7" fmla="*/ 3 h 14"/>
                <a:gd name="T8" fmla="*/ 2 w 22"/>
                <a:gd name="T9" fmla="*/ 4 h 14"/>
                <a:gd name="T10" fmla="*/ 3 w 22"/>
                <a:gd name="T11" fmla="*/ 5 h 14"/>
                <a:gd name="T12" fmla="*/ 3 w 22"/>
                <a:gd name="T13" fmla="*/ 5 h 14"/>
                <a:gd name="T14" fmla="*/ 18 w 22"/>
                <a:gd name="T15" fmla="*/ 3 h 14"/>
                <a:gd name="T16" fmla="*/ 19 w 22"/>
                <a:gd name="T17" fmla="*/ 3 h 14"/>
                <a:gd name="T18" fmla="*/ 20 w 22"/>
                <a:gd name="T19" fmla="*/ 2 h 14"/>
                <a:gd name="T20" fmla="*/ 20 w 22"/>
                <a:gd name="T21" fmla="*/ 1 h 14"/>
                <a:gd name="T22" fmla="*/ 20 w 22"/>
                <a:gd name="T23" fmla="*/ 0 h 14"/>
                <a:gd name="T24" fmla="*/ 21 w 22"/>
                <a:gd name="T25" fmla="*/ 0 h 14"/>
                <a:gd name="T26" fmla="*/ 22 w 22"/>
                <a:gd name="T27" fmla="*/ 12 h 14"/>
                <a:gd name="T28" fmla="*/ 21 w 22"/>
                <a:gd name="T29" fmla="*/ 12 h 14"/>
                <a:gd name="T30" fmla="*/ 21 w 22"/>
                <a:gd name="T31" fmla="*/ 11 h 14"/>
                <a:gd name="T32" fmla="*/ 21 w 22"/>
                <a:gd name="T33" fmla="*/ 9 h 14"/>
                <a:gd name="T34" fmla="*/ 20 w 22"/>
                <a:gd name="T35" fmla="*/ 9 h 14"/>
                <a:gd name="T36" fmla="*/ 19 w 22"/>
                <a:gd name="T37" fmla="*/ 9 h 14"/>
                <a:gd name="T38" fmla="*/ 4 w 22"/>
                <a:gd name="T39" fmla="*/ 10 h 14"/>
                <a:gd name="T40" fmla="*/ 3 w 22"/>
                <a:gd name="T41" fmla="*/ 11 h 14"/>
                <a:gd name="T42" fmla="*/ 3 w 22"/>
                <a:gd name="T43" fmla="*/ 11 h 14"/>
                <a:gd name="T44" fmla="*/ 3 w 22"/>
                <a:gd name="T45" fmla="*/ 12 h 14"/>
                <a:gd name="T46" fmla="*/ 3 w 22"/>
                <a:gd name="T47" fmla="*/ 14 h 14"/>
                <a:gd name="T48" fmla="*/ 1 w 22"/>
                <a:gd name="T49"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14">
                  <a:moveTo>
                    <a:pt x="1" y="14"/>
                  </a:moveTo>
                  <a:cubicBezTo>
                    <a:pt x="0" y="2"/>
                    <a:pt x="0" y="2"/>
                    <a:pt x="0" y="2"/>
                  </a:cubicBezTo>
                  <a:cubicBezTo>
                    <a:pt x="1" y="2"/>
                    <a:pt x="1" y="2"/>
                    <a:pt x="1" y="2"/>
                  </a:cubicBezTo>
                  <a:cubicBezTo>
                    <a:pt x="1" y="2"/>
                    <a:pt x="1" y="3"/>
                    <a:pt x="2" y="3"/>
                  </a:cubicBezTo>
                  <a:cubicBezTo>
                    <a:pt x="2" y="4"/>
                    <a:pt x="2" y="4"/>
                    <a:pt x="2" y="4"/>
                  </a:cubicBezTo>
                  <a:cubicBezTo>
                    <a:pt x="2" y="5"/>
                    <a:pt x="2" y="5"/>
                    <a:pt x="3" y="5"/>
                  </a:cubicBezTo>
                  <a:cubicBezTo>
                    <a:pt x="3" y="5"/>
                    <a:pt x="3" y="5"/>
                    <a:pt x="3" y="5"/>
                  </a:cubicBezTo>
                  <a:cubicBezTo>
                    <a:pt x="18" y="3"/>
                    <a:pt x="18" y="3"/>
                    <a:pt x="18" y="3"/>
                  </a:cubicBezTo>
                  <a:cubicBezTo>
                    <a:pt x="19" y="3"/>
                    <a:pt x="19" y="3"/>
                    <a:pt x="19" y="3"/>
                  </a:cubicBezTo>
                  <a:cubicBezTo>
                    <a:pt x="19" y="3"/>
                    <a:pt x="20" y="3"/>
                    <a:pt x="20" y="2"/>
                  </a:cubicBezTo>
                  <a:cubicBezTo>
                    <a:pt x="20" y="2"/>
                    <a:pt x="20" y="2"/>
                    <a:pt x="20" y="1"/>
                  </a:cubicBezTo>
                  <a:cubicBezTo>
                    <a:pt x="20" y="1"/>
                    <a:pt x="20" y="0"/>
                    <a:pt x="20" y="0"/>
                  </a:cubicBezTo>
                  <a:cubicBezTo>
                    <a:pt x="21" y="0"/>
                    <a:pt x="21" y="0"/>
                    <a:pt x="21" y="0"/>
                  </a:cubicBezTo>
                  <a:cubicBezTo>
                    <a:pt x="22" y="12"/>
                    <a:pt x="22" y="12"/>
                    <a:pt x="22" y="12"/>
                  </a:cubicBezTo>
                  <a:cubicBezTo>
                    <a:pt x="21" y="12"/>
                    <a:pt x="21" y="12"/>
                    <a:pt x="21" y="12"/>
                  </a:cubicBezTo>
                  <a:cubicBezTo>
                    <a:pt x="21" y="11"/>
                    <a:pt x="21" y="11"/>
                    <a:pt x="21" y="11"/>
                  </a:cubicBezTo>
                  <a:cubicBezTo>
                    <a:pt x="21" y="10"/>
                    <a:pt x="21" y="10"/>
                    <a:pt x="21" y="9"/>
                  </a:cubicBezTo>
                  <a:cubicBezTo>
                    <a:pt x="20" y="9"/>
                    <a:pt x="20" y="9"/>
                    <a:pt x="20" y="9"/>
                  </a:cubicBezTo>
                  <a:cubicBezTo>
                    <a:pt x="20" y="9"/>
                    <a:pt x="19" y="9"/>
                    <a:pt x="19" y="9"/>
                  </a:cubicBezTo>
                  <a:cubicBezTo>
                    <a:pt x="4" y="10"/>
                    <a:pt x="4" y="10"/>
                    <a:pt x="4" y="10"/>
                  </a:cubicBezTo>
                  <a:cubicBezTo>
                    <a:pt x="4" y="10"/>
                    <a:pt x="3" y="10"/>
                    <a:pt x="3" y="11"/>
                  </a:cubicBezTo>
                  <a:cubicBezTo>
                    <a:pt x="3" y="11"/>
                    <a:pt x="3" y="11"/>
                    <a:pt x="3" y="11"/>
                  </a:cubicBezTo>
                  <a:cubicBezTo>
                    <a:pt x="3" y="12"/>
                    <a:pt x="3" y="12"/>
                    <a:pt x="3" y="12"/>
                  </a:cubicBezTo>
                  <a:cubicBezTo>
                    <a:pt x="3" y="13"/>
                    <a:pt x="3" y="13"/>
                    <a:pt x="3" y="14"/>
                  </a:cubicBezTo>
                  <a:lnTo>
                    <a:pt x="1" y="14"/>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9" name="Freeform 25"/>
            <p:cNvSpPr>
              <a:spLocks/>
            </p:cNvSpPr>
            <p:nvPr userDrawn="1"/>
          </p:nvSpPr>
          <p:spPr bwMode="auto">
            <a:xfrm>
              <a:off x="1543001" y="1108497"/>
              <a:ext cx="87313" cy="79375"/>
            </a:xfrm>
            <a:custGeom>
              <a:avLst/>
              <a:gdLst>
                <a:gd name="T0" fmla="*/ 14 w 23"/>
                <a:gd name="T1" fmla="*/ 21 h 21"/>
                <a:gd name="T2" fmla="*/ 14 w 23"/>
                <a:gd name="T3" fmla="*/ 20 h 21"/>
                <a:gd name="T4" fmla="*/ 17 w 23"/>
                <a:gd name="T5" fmla="*/ 18 h 21"/>
                <a:gd name="T6" fmla="*/ 19 w 23"/>
                <a:gd name="T7" fmla="*/ 17 h 21"/>
                <a:gd name="T8" fmla="*/ 20 w 23"/>
                <a:gd name="T9" fmla="*/ 16 h 21"/>
                <a:gd name="T10" fmla="*/ 20 w 23"/>
                <a:gd name="T11" fmla="*/ 14 h 21"/>
                <a:gd name="T12" fmla="*/ 20 w 23"/>
                <a:gd name="T13" fmla="*/ 14 h 21"/>
                <a:gd name="T14" fmla="*/ 3 w 23"/>
                <a:gd name="T15" fmla="*/ 12 h 21"/>
                <a:gd name="T16" fmla="*/ 3 w 23"/>
                <a:gd name="T17" fmla="*/ 12 h 21"/>
                <a:gd name="T18" fmla="*/ 2 w 23"/>
                <a:gd name="T19" fmla="*/ 13 h 21"/>
                <a:gd name="T20" fmla="*/ 1 w 23"/>
                <a:gd name="T21" fmla="*/ 14 h 21"/>
                <a:gd name="T22" fmla="*/ 1 w 23"/>
                <a:gd name="T23" fmla="*/ 15 h 21"/>
                <a:gd name="T24" fmla="*/ 0 w 23"/>
                <a:gd name="T25" fmla="*/ 15 h 21"/>
                <a:gd name="T26" fmla="*/ 1 w 23"/>
                <a:gd name="T27" fmla="*/ 3 h 21"/>
                <a:gd name="T28" fmla="*/ 2 w 23"/>
                <a:gd name="T29" fmla="*/ 3 h 21"/>
                <a:gd name="T30" fmla="*/ 2 w 23"/>
                <a:gd name="T31" fmla="*/ 4 h 21"/>
                <a:gd name="T32" fmla="*/ 2 w 23"/>
                <a:gd name="T33" fmla="*/ 5 h 21"/>
                <a:gd name="T34" fmla="*/ 3 w 23"/>
                <a:gd name="T35" fmla="*/ 6 h 21"/>
                <a:gd name="T36" fmla="*/ 4 w 23"/>
                <a:gd name="T37" fmla="*/ 7 h 21"/>
                <a:gd name="T38" fmla="*/ 20 w 23"/>
                <a:gd name="T39" fmla="*/ 9 h 21"/>
                <a:gd name="T40" fmla="*/ 21 w 23"/>
                <a:gd name="T41" fmla="*/ 8 h 21"/>
                <a:gd name="T42" fmla="*/ 21 w 23"/>
                <a:gd name="T43" fmla="*/ 7 h 21"/>
                <a:gd name="T44" fmla="*/ 21 w 23"/>
                <a:gd name="T45" fmla="*/ 5 h 21"/>
                <a:gd name="T46" fmla="*/ 19 w 23"/>
                <a:gd name="T47" fmla="*/ 3 h 21"/>
                <a:gd name="T48" fmla="*/ 17 w 23"/>
                <a:gd name="T49" fmla="*/ 2 h 21"/>
                <a:gd name="T50" fmla="*/ 17 w 23"/>
                <a:gd name="T51" fmla="*/ 0 h 21"/>
                <a:gd name="T52" fmla="*/ 23 w 23"/>
                <a:gd name="T53" fmla="*/ 1 h 21"/>
                <a:gd name="T54" fmla="*/ 20 w 23"/>
                <a:gd name="T55" fmla="*/ 21 h 21"/>
                <a:gd name="T56" fmla="*/ 14 w 23"/>
                <a:gd name="T57"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3" h="21">
                  <a:moveTo>
                    <a:pt x="14" y="21"/>
                  </a:moveTo>
                  <a:cubicBezTo>
                    <a:pt x="14" y="20"/>
                    <a:pt x="14" y="20"/>
                    <a:pt x="14" y="20"/>
                  </a:cubicBezTo>
                  <a:cubicBezTo>
                    <a:pt x="15" y="19"/>
                    <a:pt x="16" y="19"/>
                    <a:pt x="17" y="18"/>
                  </a:cubicBezTo>
                  <a:cubicBezTo>
                    <a:pt x="19" y="18"/>
                    <a:pt x="19" y="17"/>
                    <a:pt x="19" y="17"/>
                  </a:cubicBezTo>
                  <a:cubicBezTo>
                    <a:pt x="19" y="16"/>
                    <a:pt x="19" y="16"/>
                    <a:pt x="20" y="16"/>
                  </a:cubicBezTo>
                  <a:cubicBezTo>
                    <a:pt x="20" y="15"/>
                    <a:pt x="20" y="15"/>
                    <a:pt x="20" y="14"/>
                  </a:cubicBezTo>
                  <a:cubicBezTo>
                    <a:pt x="20" y="14"/>
                    <a:pt x="20" y="14"/>
                    <a:pt x="20" y="14"/>
                  </a:cubicBezTo>
                  <a:cubicBezTo>
                    <a:pt x="3" y="12"/>
                    <a:pt x="3" y="12"/>
                    <a:pt x="3" y="12"/>
                  </a:cubicBezTo>
                  <a:cubicBezTo>
                    <a:pt x="3" y="12"/>
                    <a:pt x="3" y="12"/>
                    <a:pt x="3" y="12"/>
                  </a:cubicBezTo>
                  <a:cubicBezTo>
                    <a:pt x="2" y="12"/>
                    <a:pt x="2" y="12"/>
                    <a:pt x="2" y="13"/>
                  </a:cubicBezTo>
                  <a:cubicBezTo>
                    <a:pt x="2" y="13"/>
                    <a:pt x="2" y="13"/>
                    <a:pt x="1" y="14"/>
                  </a:cubicBezTo>
                  <a:cubicBezTo>
                    <a:pt x="1" y="14"/>
                    <a:pt x="1" y="14"/>
                    <a:pt x="1" y="15"/>
                  </a:cubicBezTo>
                  <a:cubicBezTo>
                    <a:pt x="0" y="15"/>
                    <a:pt x="0" y="15"/>
                    <a:pt x="0" y="15"/>
                  </a:cubicBezTo>
                  <a:cubicBezTo>
                    <a:pt x="1" y="3"/>
                    <a:pt x="1" y="3"/>
                    <a:pt x="1" y="3"/>
                  </a:cubicBezTo>
                  <a:cubicBezTo>
                    <a:pt x="2" y="3"/>
                    <a:pt x="2" y="3"/>
                    <a:pt x="2" y="3"/>
                  </a:cubicBezTo>
                  <a:cubicBezTo>
                    <a:pt x="2" y="3"/>
                    <a:pt x="2" y="4"/>
                    <a:pt x="2" y="4"/>
                  </a:cubicBezTo>
                  <a:cubicBezTo>
                    <a:pt x="2" y="5"/>
                    <a:pt x="2" y="5"/>
                    <a:pt x="2" y="5"/>
                  </a:cubicBezTo>
                  <a:cubicBezTo>
                    <a:pt x="3" y="6"/>
                    <a:pt x="3" y="6"/>
                    <a:pt x="3" y="6"/>
                  </a:cubicBezTo>
                  <a:cubicBezTo>
                    <a:pt x="3" y="6"/>
                    <a:pt x="4" y="6"/>
                    <a:pt x="4" y="7"/>
                  </a:cubicBezTo>
                  <a:cubicBezTo>
                    <a:pt x="20" y="9"/>
                    <a:pt x="20" y="9"/>
                    <a:pt x="20" y="9"/>
                  </a:cubicBezTo>
                  <a:cubicBezTo>
                    <a:pt x="21" y="8"/>
                    <a:pt x="21" y="8"/>
                    <a:pt x="21" y="8"/>
                  </a:cubicBezTo>
                  <a:cubicBezTo>
                    <a:pt x="21" y="7"/>
                    <a:pt x="21" y="7"/>
                    <a:pt x="21" y="7"/>
                  </a:cubicBezTo>
                  <a:cubicBezTo>
                    <a:pt x="21" y="6"/>
                    <a:pt x="21" y="6"/>
                    <a:pt x="21" y="5"/>
                  </a:cubicBezTo>
                  <a:cubicBezTo>
                    <a:pt x="21" y="5"/>
                    <a:pt x="20" y="4"/>
                    <a:pt x="19" y="3"/>
                  </a:cubicBezTo>
                  <a:cubicBezTo>
                    <a:pt x="18" y="3"/>
                    <a:pt x="17" y="2"/>
                    <a:pt x="17" y="2"/>
                  </a:cubicBezTo>
                  <a:cubicBezTo>
                    <a:pt x="17" y="0"/>
                    <a:pt x="17" y="0"/>
                    <a:pt x="17" y="0"/>
                  </a:cubicBezTo>
                  <a:cubicBezTo>
                    <a:pt x="23" y="1"/>
                    <a:pt x="23" y="1"/>
                    <a:pt x="23" y="1"/>
                  </a:cubicBezTo>
                  <a:cubicBezTo>
                    <a:pt x="20" y="21"/>
                    <a:pt x="20" y="21"/>
                    <a:pt x="20" y="21"/>
                  </a:cubicBezTo>
                  <a:lnTo>
                    <a:pt x="14" y="21"/>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0" name="Freeform 26"/>
            <p:cNvSpPr>
              <a:spLocks/>
            </p:cNvSpPr>
            <p:nvPr userDrawn="1"/>
          </p:nvSpPr>
          <p:spPr bwMode="auto">
            <a:xfrm>
              <a:off x="1509664" y="1233910"/>
              <a:ext cx="98425" cy="93663"/>
            </a:xfrm>
            <a:custGeom>
              <a:avLst/>
              <a:gdLst>
                <a:gd name="T0" fmla="*/ 16 w 26"/>
                <a:gd name="T1" fmla="*/ 24 h 25"/>
                <a:gd name="T2" fmla="*/ 17 w 26"/>
                <a:gd name="T3" fmla="*/ 23 h 25"/>
                <a:gd name="T4" fmla="*/ 17 w 26"/>
                <a:gd name="T5" fmla="*/ 22 h 25"/>
                <a:gd name="T6" fmla="*/ 16 w 26"/>
                <a:gd name="T7" fmla="*/ 21 h 25"/>
                <a:gd name="T8" fmla="*/ 15 w 26"/>
                <a:gd name="T9" fmla="*/ 19 h 25"/>
                <a:gd name="T10" fmla="*/ 13 w 26"/>
                <a:gd name="T11" fmla="*/ 17 h 25"/>
                <a:gd name="T12" fmla="*/ 11 w 26"/>
                <a:gd name="T13" fmla="*/ 13 h 25"/>
                <a:gd name="T14" fmla="*/ 9 w 26"/>
                <a:gd name="T15" fmla="*/ 11 h 25"/>
                <a:gd name="T16" fmla="*/ 7 w 26"/>
                <a:gd name="T17" fmla="*/ 10 h 25"/>
                <a:gd name="T18" fmla="*/ 4 w 26"/>
                <a:gd name="T19" fmla="*/ 9 h 25"/>
                <a:gd name="T20" fmla="*/ 3 w 26"/>
                <a:gd name="T21" fmla="*/ 9 h 25"/>
                <a:gd name="T22" fmla="*/ 2 w 26"/>
                <a:gd name="T23" fmla="*/ 10 h 25"/>
                <a:gd name="T24" fmla="*/ 2 w 26"/>
                <a:gd name="T25" fmla="*/ 11 h 25"/>
                <a:gd name="T26" fmla="*/ 1 w 26"/>
                <a:gd name="T27" fmla="*/ 12 h 25"/>
                <a:gd name="T28" fmla="*/ 0 w 26"/>
                <a:gd name="T29" fmla="*/ 11 h 25"/>
                <a:gd name="T30" fmla="*/ 4 w 26"/>
                <a:gd name="T31" fmla="*/ 0 h 25"/>
                <a:gd name="T32" fmla="*/ 5 w 26"/>
                <a:gd name="T33" fmla="*/ 1 h 25"/>
                <a:gd name="T34" fmla="*/ 5 w 26"/>
                <a:gd name="T35" fmla="*/ 2 h 25"/>
                <a:gd name="T36" fmla="*/ 5 w 26"/>
                <a:gd name="T37" fmla="*/ 3 h 25"/>
                <a:gd name="T38" fmla="*/ 5 w 26"/>
                <a:gd name="T39" fmla="*/ 4 h 25"/>
                <a:gd name="T40" fmla="*/ 6 w 26"/>
                <a:gd name="T41" fmla="*/ 4 h 25"/>
                <a:gd name="T42" fmla="*/ 9 w 26"/>
                <a:gd name="T43" fmla="*/ 6 h 25"/>
                <a:gd name="T44" fmla="*/ 10 w 26"/>
                <a:gd name="T45" fmla="*/ 6 h 25"/>
                <a:gd name="T46" fmla="*/ 11 w 26"/>
                <a:gd name="T47" fmla="*/ 6 h 25"/>
                <a:gd name="T48" fmla="*/ 12 w 26"/>
                <a:gd name="T49" fmla="*/ 6 h 25"/>
                <a:gd name="T50" fmla="*/ 13 w 26"/>
                <a:gd name="T51" fmla="*/ 6 h 25"/>
                <a:gd name="T52" fmla="*/ 17 w 26"/>
                <a:gd name="T53" fmla="*/ 5 h 25"/>
                <a:gd name="T54" fmla="*/ 21 w 26"/>
                <a:gd name="T55" fmla="*/ 4 h 25"/>
                <a:gd name="T56" fmla="*/ 23 w 26"/>
                <a:gd name="T57" fmla="*/ 4 h 25"/>
                <a:gd name="T58" fmla="*/ 24 w 26"/>
                <a:gd name="T59" fmla="*/ 3 h 25"/>
                <a:gd name="T60" fmla="*/ 25 w 26"/>
                <a:gd name="T61" fmla="*/ 3 h 25"/>
                <a:gd name="T62" fmla="*/ 25 w 26"/>
                <a:gd name="T63" fmla="*/ 2 h 25"/>
                <a:gd name="T64" fmla="*/ 26 w 26"/>
                <a:gd name="T65" fmla="*/ 2 h 25"/>
                <a:gd name="T66" fmla="*/ 22 w 26"/>
                <a:gd name="T67" fmla="*/ 13 h 25"/>
                <a:gd name="T68" fmla="*/ 21 w 26"/>
                <a:gd name="T69" fmla="*/ 13 h 25"/>
                <a:gd name="T70" fmla="*/ 21 w 26"/>
                <a:gd name="T71" fmla="*/ 11 h 25"/>
                <a:gd name="T72" fmla="*/ 21 w 26"/>
                <a:gd name="T73" fmla="*/ 10 h 25"/>
                <a:gd name="T74" fmla="*/ 20 w 26"/>
                <a:gd name="T75" fmla="*/ 10 h 25"/>
                <a:gd name="T76" fmla="*/ 19 w 26"/>
                <a:gd name="T77" fmla="*/ 10 h 25"/>
                <a:gd name="T78" fmla="*/ 16 w 26"/>
                <a:gd name="T79" fmla="*/ 11 h 25"/>
                <a:gd name="T80" fmla="*/ 11 w 26"/>
                <a:gd name="T81" fmla="*/ 11 h 25"/>
                <a:gd name="T82" fmla="*/ 16 w 26"/>
                <a:gd name="T83" fmla="*/ 17 h 25"/>
                <a:gd name="T84" fmla="*/ 17 w 26"/>
                <a:gd name="T85" fmla="*/ 19 h 25"/>
                <a:gd name="T86" fmla="*/ 18 w 26"/>
                <a:gd name="T87" fmla="*/ 19 h 25"/>
                <a:gd name="T88" fmla="*/ 19 w 26"/>
                <a:gd name="T89" fmla="*/ 17 h 25"/>
                <a:gd name="T90" fmla="*/ 20 w 26"/>
                <a:gd name="T91" fmla="*/ 17 h 25"/>
                <a:gd name="T92" fmla="*/ 18 w 26"/>
                <a:gd name="T93" fmla="*/ 25 h 25"/>
                <a:gd name="T94" fmla="*/ 16 w 26"/>
                <a:gd name="T95" fmla="*/ 2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6" h="25">
                  <a:moveTo>
                    <a:pt x="16" y="24"/>
                  </a:moveTo>
                  <a:cubicBezTo>
                    <a:pt x="17" y="24"/>
                    <a:pt x="17" y="23"/>
                    <a:pt x="17" y="23"/>
                  </a:cubicBezTo>
                  <a:cubicBezTo>
                    <a:pt x="17" y="23"/>
                    <a:pt x="17" y="23"/>
                    <a:pt x="17" y="22"/>
                  </a:cubicBezTo>
                  <a:cubicBezTo>
                    <a:pt x="16" y="22"/>
                    <a:pt x="16" y="21"/>
                    <a:pt x="16" y="21"/>
                  </a:cubicBezTo>
                  <a:cubicBezTo>
                    <a:pt x="16" y="20"/>
                    <a:pt x="16" y="20"/>
                    <a:pt x="15" y="19"/>
                  </a:cubicBezTo>
                  <a:cubicBezTo>
                    <a:pt x="15" y="19"/>
                    <a:pt x="14" y="18"/>
                    <a:pt x="13" y="17"/>
                  </a:cubicBezTo>
                  <a:cubicBezTo>
                    <a:pt x="12" y="15"/>
                    <a:pt x="12" y="14"/>
                    <a:pt x="11" y="13"/>
                  </a:cubicBezTo>
                  <a:cubicBezTo>
                    <a:pt x="10" y="12"/>
                    <a:pt x="10" y="12"/>
                    <a:pt x="9" y="11"/>
                  </a:cubicBezTo>
                  <a:cubicBezTo>
                    <a:pt x="9" y="11"/>
                    <a:pt x="8" y="11"/>
                    <a:pt x="7" y="10"/>
                  </a:cubicBezTo>
                  <a:cubicBezTo>
                    <a:pt x="4" y="9"/>
                    <a:pt x="4" y="9"/>
                    <a:pt x="4" y="9"/>
                  </a:cubicBezTo>
                  <a:cubicBezTo>
                    <a:pt x="4" y="9"/>
                    <a:pt x="4" y="9"/>
                    <a:pt x="3" y="9"/>
                  </a:cubicBezTo>
                  <a:cubicBezTo>
                    <a:pt x="3" y="9"/>
                    <a:pt x="3" y="9"/>
                    <a:pt x="2" y="10"/>
                  </a:cubicBezTo>
                  <a:cubicBezTo>
                    <a:pt x="2" y="10"/>
                    <a:pt x="2" y="10"/>
                    <a:pt x="2" y="11"/>
                  </a:cubicBezTo>
                  <a:cubicBezTo>
                    <a:pt x="1" y="11"/>
                    <a:pt x="1" y="11"/>
                    <a:pt x="1" y="12"/>
                  </a:cubicBezTo>
                  <a:cubicBezTo>
                    <a:pt x="0" y="11"/>
                    <a:pt x="0" y="11"/>
                    <a:pt x="0" y="11"/>
                  </a:cubicBezTo>
                  <a:cubicBezTo>
                    <a:pt x="4" y="0"/>
                    <a:pt x="4" y="0"/>
                    <a:pt x="4" y="0"/>
                  </a:cubicBezTo>
                  <a:cubicBezTo>
                    <a:pt x="5" y="1"/>
                    <a:pt x="5" y="1"/>
                    <a:pt x="5" y="1"/>
                  </a:cubicBezTo>
                  <a:cubicBezTo>
                    <a:pt x="5" y="1"/>
                    <a:pt x="5" y="1"/>
                    <a:pt x="5" y="2"/>
                  </a:cubicBezTo>
                  <a:cubicBezTo>
                    <a:pt x="5" y="2"/>
                    <a:pt x="5" y="3"/>
                    <a:pt x="5" y="3"/>
                  </a:cubicBezTo>
                  <a:cubicBezTo>
                    <a:pt x="5" y="3"/>
                    <a:pt x="5" y="4"/>
                    <a:pt x="5" y="4"/>
                  </a:cubicBezTo>
                  <a:cubicBezTo>
                    <a:pt x="5" y="4"/>
                    <a:pt x="6" y="4"/>
                    <a:pt x="6" y="4"/>
                  </a:cubicBezTo>
                  <a:cubicBezTo>
                    <a:pt x="9" y="6"/>
                    <a:pt x="9" y="6"/>
                    <a:pt x="9" y="6"/>
                  </a:cubicBezTo>
                  <a:cubicBezTo>
                    <a:pt x="10" y="6"/>
                    <a:pt x="10" y="6"/>
                    <a:pt x="10" y="6"/>
                  </a:cubicBezTo>
                  <a:cubicBezTo>
                    <a:pt x="11" y="6"/>
                    <a:pt x="11" y="6"/>
                    <a:pt x="11" y="6"/>
                  </a:cubicBezTo>
                  <a:cubicBezTo>
                    <a:pt x="11" y="6"/>
                    <a:pt x="11" y="6"/>
                    <a:pt x="12" y="6"/>
                  </a:cubicBezTo>
                  <a:cubicBezTo>
                    <a:pt x="12" y="6"/>
                    <a:pt x="12" y="6"/>
                    <a:pt x="13" y="6"/>
                  </a:cubicBezTo>
                  <a:cubicBezTo>
                    <a:pt x="14" y="6"/>
                    <a:pt x="16" y="5"/>
                    <a:pt x="17" y="5"/>
                  </a:cubicBezTo>
                  <a:cubicBezTo>
                    <a:pt x="19" y="5"/>
                    <a:pt x="20" y="5"/>
                    <a:pt x="21" y="4"/>
                  </a:cubicBezTo>
                  <a:cubicBezTo>
                    <a:pt x="22" y="4"/>
                    <a:pt x="22" y="4"/>
                    <a:pt x="23" y="4"/>
                  </a:cubicBezTo>
                  <a:cubicBezTo>
                    <a:pt x="23" y="4"/>
                    <a:pt x="24" y="4"/>
                    <a:pt x="24" y="3"/>
                  </a:cubicBezTo>
                  <a:cubicBezTo>
                    <a:pt x="24" y="3"/>
                    <a:pt x="24" y="3"/>
                    <a:pt x="25" y="3"/>
                  </a:cubicBezTo>
                  <a:cubicBezTo>
                    <a:pt x="25" y="2"/>
                    <a:pt x="25" y="2"/>
                    <a:pt x="25" y="2"/>
                  </a:cubicBezTo>
                  <a:cubicBezTo>
                    <a:pt x="26" y="2"/>
                    <a:pt x="26" y="2"/>
                    <a:pt x="26" y="2"/>
                  </a:cubicBezTo>
                  <a:cubicBezTo>
                    <a:pt x="22" y="13"/>
                    <a:pt x="22" y="13"/>
                    <a:pt x="22" y="13"/>
                  </a:cubicBezTo>
                  <a:cubicBezTo>
                    <a:pt x="21" y="13"/>
                    <a:pt x="21" y="13"/>
                    <a:pt x="21" y="13"/>
                  </a:cubicBezTo>
                  <a:cubicBezTo>
                    <a:pt x="21" y="12"/>
                    <a:pt x="21" y="11"/>
                    <a:pt x="21" y="11"/>
                  </a:cubicBezTo>
                  <a:cubicBezTo>
                    <a:pt x="21" y="10"/>
                    <a:pt x="21" y="10"/>
                    <a:pt x="21" y="10"/>
                  </a:cubicBezTo>
                  <a:cubicBezTo>
                    <a:pt x="21" y="10"/>
                    <a:pt x="21" y="10"/>
                    <a:pt x="20" y="10"/>
                  </a:cubicBezTo>
                  <a:cubicBezTo>
                    <a:pt x="20" y="10"/>
                    <a:pt x="19" y="10"/>
                    <a:pt x="19" y="10"/>
                  </a:cubicBezTo>
                  <a:cubicBezTo>
                    <a:pt x="18" y="10"/>
                    <a:pt x="17" y="10"/>
                    <a:pt x="16" y="11"/>
                  </a:cubicBezTo>
                  <a:cubicBezTo>
                    <a:pt x="14" y="11"/>
                    <a:pt x="13" y="11"/>
                    <a:pt x="11" y="11"/>
                  </a:cubicBezTo>
                  <a:cubicBezTo>
                    <a:pt x="13" y="14"/>
                    <a:pt x="15" y="16"/>
                    <a:pt x="16" y="17"/>
                  </a:cubicBezTo>
                  <a:cubicBezTo>
                    <a:pt x="16" y="18"/>
                    <a:pt x="17" y="19"/>
                    <a:pt x="17" y="19"/>
                  </a:cubicBezTo>
                  <a:cubicBezTo>
                    <a:pt x="18" y="19"/>
                    <a:pt x="18" y="19"/>
                    <a:pt x="18" y="19"/>
                  </a:cubicBezTo>
                  <a:cubicBezTo>
                    <a:pt x="19" y="18"/>
                    <a:pt x="19" y="18"/>
                    <a:pt x="19" y="17"/>
                  </a:cubicBezTo>
                  <a:cubicBezTo>
                    <a:pt x="20" y="17"/>
                    <a:pt x="20" y="17"/>
                    <a:pt x="20" y="17"/>
                  </a:cubicBezTo>
                  <a:cubicBezTo>
                    <a:pt x="18" y="25"/>
                    <a:pt x="18" y="25"/>
                    <a:pt x="18" y="25"/>
                  </a:cubicBezTo>
                  <a:lnTo>
                    <a:pt x="16" y="24"/>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1" name="Freeform 27"/>
            <p:cNvSpPr>
              <a:spLocks noEditPoints="1"/>
            </p:cNvSpPr>
            <p:nvPr userDrawn="1"/>
          </p:nvSpPr>
          <p:spPr bwMode="auto">
            <a:xfrm>
              <a:off x="671464" y="673522"/>
              <a:ext cx="815975" cy="820738"/>
            </a:xfrm>
            <a:custGeom>
              <a:avLst/>
              <a:gdLst>
                <a:gd name="T0" fmla="*/ 108 w 217"/>
                <a:gd name="T1" fmla="*/ 217 h 217"/>
                <a:gd name="T2" fmla="*/ 108 w 217"/>
                <a:gd name="T3" fmla="*/ 0 h 217"/>
                <a:gd name="T4" fmla="*/ 92 w 217"/>
                <a:gd name="T5" fmla="*/ 18 h 217"/>
                <a:gd name="T6" fmla="*/ 84 w 217"/>
                <a:gd name="T7" fmla="*/ 38 h 217"/>
                <a:gd name="T8" fmla="*/ 27 w 217"/>
                <a:gd name="T9" fmla="*/ 67 h 217"/>
                <a:gd name="T10" fmla="*/ 38 w 217"/>
                <a:gd name="T11" fmla="*/ 80 h 217"/>
                <a:gd name="T12" fmla="*/ 84 w 217"/>
                <a:gd name="T13" fmla="*/ 74 h 217"/>
                <a:gd name="T14" fmla="*/ 21 w 217"/>
                <a:gd name="T15" fmla="*/ 128 h 217"/>
                <a:gd name="T16" fmla="*/ 23 w 217"/>
                <a:gd name="T17" fmla="*/ 139 h 217"/>
                <a:gd name="T18" fmla="*/ 63 w 217"/>
                <a:gd name="T19" fmla="*/ 104 h 217"/>
                <a:gd name="T20" fmla="*/ 101 w 217"/>
                <a:gd name="T21" fmla="*/ 80 h 217"/>
                <a:gd name="T22" fmla="*/ 101 w 217"/>
                <a:gd name="T23" fmla="*/ 27 h 217"/>
                <a:gd name="T24" fmla="*/ 92 w 217"/>
                <a:gd name="T25" fmla="*/ 18 h 217"/>
                <a:gd name="T26" fmla="*/ 116 w 217"/>
                <a:gd name="T27" fmla="*/ 27 h 217"/>
                <a:gd name="T28" fmla="*/ 116 w 217"/>
                <a:gd name="T29" fmla="*/ 80 h 217"/>
                <a:gd name="T30" fmla="*/ 154 w 217"/>
                <a:gd name="T31" fmla="*/ 104 h 217"/>
                <a:gd name="T32" fmla="*/ 193 w 217"/>
                <a:gd name="T33" fmla="*/ 139 h 217"/>
                <a:gd name="T34" fmla="*/ 196 w 217"/>
                <a:gd name="T35" fmla="*/ 128 h 217"/>
                <a:gd name="T36" fmla="*/ 133 w 217"/>
                <a:gd name="T37" fmla="*/ 74 h 217"/>
                <a:gd name="T38" fmla="*/ 178 w 217"/>
                <a:gd name="T39" fmla="*/ 80 h 217"/>
                <a:gd name="T40" fmla="*/ 189 w 217"/>
                <a:gd name="T41" fmla="*/ 67 h 217"/>
                <a:gd name="T42" fmla="*/ 133 w 217"/>
                <a:gd name="T43" fmla="*/ 38 h 217"/>
                <a:gd name="T44" fmla="*/ 124 w 217"/>
                <a:gd name="T45" fmla="*/ 18 h 217"/>
                <a:gd name="T46" fmla="*/ 176 w 217"/>
                <a:gd name="T47" fmla="*/ 164 h 217"/>
                <a:gd name="T48" fmla="*/ 148 w 217"/>
                <a:gd name="T49" fmla="*/ 122 h 217"/>
                <a:gd name="T50" fmla="*/ 117 w 217"/>
                <a:gd name="T51" fmla="*/ 105 h 217"/>
                <a:gd name="T52" fmla="*/ 108 w 217"/>
                <a:gd name="T53" fmla="*/ 92 h 217"/>
                <a:gd name="T54" fmla="*/ 100 w 217"/>
                <a:gd name="T55" fmla="*/ 105 h 217"/>
                <a:gd name="T56" fmla="*/ 68 w 217"/>
                <a:gd name="T57" fmla="*/ 122 h 217"/>
                <a:gd name="T58" fmla="*/ 41 w 217"/>
                <a:gd name="T59" fmla="*/ 164 h 217"/>
                <a:gd name="T60" fmla="*/ 56 w 217"/>
                <a:gd name="T61" fmla="*/ 171 h 217"/>
                <a:gd name="T62" fmla="*/ 100 w 217"/>
                <a:gd name="T63" fmla="*/ 122 h 217"/>
                <a:gd name="T64" fmla="*/ 95 w 217"/>
                <a:gd name="T65" fmla="*/ 143 h 217"/>
                <a:gd name="T66" fmla="*/ 82 w 217"/>
                <a:gd name="T67" fmla="*/ 154 h 217"/>
                <a:gd name="T68" fmla="*/ 75 w 217"/>
                <a:gd name="T69" fmla="*/ 194 h 217"/>
                <a:gd name="T70" fmla="*/ 95 w 217"/>
                <a:gd name="T71" fmla="*/ 164 h 217"/>
                <a:gd name="T72" fmla="*/ 121 w 217"/>
                <a:gd name="T73" fmla="*/ 164 h 217"/>
                <a:gd name="T74" fmla="*/ 141 w 217"/>
                <a:gd name="T75" fmla="*/ 194 h 217"/>
                <a:gd name="T76" fmla="*/ 134 w 217"/>
                <a:gd name="T77" fmla="*/ 154 h 217"/>
                <a:gd name="T78" fmla="*/ 122 w 217"/>
                <a:gd name="T79" fmla="*/ 143 h 217"/>
                <a:gd name="T80" fmla="*/ 117 w 217"/>
                <a:gd name="T81" fmla="*/ 122 h 217"/>
                <a:gd name="T82" fmla="*/ 160 w 217"/>
                <a:gd name="T83" fmla="*/ 171 h 217"/>
                <a:gd name="T84" fmla="*/ 176 w 217"/>
                <a:gd name="T85" fmla="*/ 164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17" h="217">
                  <a:moveTo>
                    <a:pt x="217" y="109"/>
                  </a:moveTo>
                  <a:cubicBezTo>
                    <a:pt x="217" y="169"/>
                    <a:pt x="168" y="217"/>
                    <a:pt x="108" y="217"/>
                  </a:cubicBezTo>
                  <a:cubicBezTo>
                    <a:pt x="48" y="217"/>
                    <a:pt x="0" y="169"/>
                    <a:pt x="0" y="109"/>
                  </a:cubicBezTo>
                  <a:cubicBezTo>
                    <a:pt x="0" y="49"/>
                    <a:pt x="48" y="0"/>
                    <a:pt x="108" y="0"/>
                  </a:cubicBezTo>
                  <a:cubicBezTo>
                    <a:pt x="168" y="0"/>
                    <a:pt x="217" y="49"/>
                    <a:pt x="217" y="109"/>
                  </a:cubicBezTo>
                  <a:close/>
                  <a:moveTo>
                    <a:pt x="92" y="18"/>
                  </a:moveTo>
                  <a:cubicBezTo>
                    <a:pt x="88" y="18"/>
                    <a:pt x="84" y="22"/>
                    <a:pt x="84" y="27"/>
                  </a:cubicBezTo>
                  <a:cubicBezTo>
                    <a:pt x="84" y="38"/>
                    <a:pt x="84" y="38"/>
                    <a:pt x="84" y="38"/>
                  </a:cubicBezTo>
                  <a:cubicBezTo>
                    <a:pt x="75" y="40"/>
                    <a:pt x="66" y="43"/>
                    <a:pt x="57" y="48"/>
                  </a:cubicBezTo>
                  <a:cubicBezTo>
                    <a:pt x="46" y="53"/>
                    <a:pt x="36" y="60"/>
                    <a:pt x="27" y="67"/>
                  </a:cubicBezTo>
                  <a:cubicBezTo>
                    <a:pt x="24" y="70"/>
                    <a:pt x="23" y="75"/>
                    <a:pt x="26" y="79"/>
                  </a:cubicBezTo>
                  <a:cubicBezTo>
                    <a:pt x="29" y="82"/>
                    <a:pt x="35" y="83"/>
                    <a:pt x="38" y="80"/>
                  </a:cubicBezTo>
                  <a:cubicBezTo>
                    <a:pt x="52" y="68"/>
                    <a:pt x="68" y="59"/>
                    <a:pt x="84" y="55"/>
                  </a:cubicBezTo>
                  <a:cubicBezTo>
                    <a:pt x="84" y="74"/>
                    <a:pt x="84" y="74"/>
                    <a:pt x="84" y="74"/>
                  </a:cubicBezTo>
                  <a:cubicBezTo>
                    <a:pt x="73" y="77"/>
                    <a:pt x="62" y="83"/>
                    <a:pt x="52" y="92"/>
                  </a:cubicBezTo>
                  <a:cubicBezTo>
                    <a:pt x="41" y="101"/>
                    <a:pt x="30" y="113"/>
                    <a:pt x="21" y="128"/>
                  </a:cubicBezTo>
                  <a:cubicBezTo>
                    <a:pt x="20" y="129"/>
                    <a:pt x="19" y="131"/>
                    <a:pt x="19" y="132"/>
                  </a:cubicBezTo>
                  <a:cubicBezTo>
                    <a:pt x="19" y="135"/>
                    <a:pt x="21" y="138"/>
                    <a:pt x="23" y="139"/>
                  </a:cubicBezTo>
                  <a:cubicBezTo>
                    <a:pt x="27" y="142"/>
                    <a:pt x="32" y="141"/>
                    <a:pt x="35" y="137"/>
                  </a:cubicBezTo>
                  <a:cubicBezTo>
                    <a:pt x="43" y="124"/>
                    <a:pt x="53" y="113"/>
                    <a:pt x="63" y="104"/>
                  </a:cubicBezTo>
                  <a:cubicBezTo>
                    <a:pt x="73" y="96"/>
                    <a:pt x="84" y="90"/>
                    <a:pt x="94" y="88"/>
                  </a:cubicBezTo>
                  <a:cubicBezTo>
                    <a:pt x="99" y="87"/>
                    <a:pt x="101" y="83"/>
                    <a:pt x="101" y="80"/>
                  </a:cubicBezTo>
                  <a:cubicBezTo>
                    <a:pt x="101" y="80"/>
                    <a:pt x="101" y="78"/>
                    <a:pt x="101" y="76"/>
                  </a:cubicBezTo>
                  <a:cubicBezTo>
                    <a:pt x="101" y="63"/>
                    <a:pt x="101" y="27"/>
                    <a:pt x="101" y="27"/>
                  </a:cubicBezTo>
                  <a:cubicBezTo>
                    <a:pt x="101" y="27"/>
                    <a:pt x="101" y="27"/>
                    <a:pt x="101" y="27"/>
                  </a:cubicBezTo>
                  <a:cubicBezTo>
                    <a:pt x="101" y="22"/>
                    <a:pt x="97" y="18"/>
                    <a:pt x="92" y="18"/>
                  </a:cubicBezTo>
                  <a:close/>
                  <a:moveTo>
                    <a:pt x="116" y="27"/>
                  </a:moveTo>
                  <a:cubicBezTo>
                    <a:pt x="116" y="27"/>
                    <a:pt x="116" y="27"/>
                    <a:pt x="116" y="27"/>
                  </a:cubicBezTo>
                  <a:cubicBezTo>
                    <a:pt x="116" y="27"/>
                    <a:pt x="116" y="63"/>
                    <a:pt x="116" y="76"/>
                  </a:cubicBezTo>
                  <a:cubicBezTo>
                    <a:pt x="116" y="78"/>
                    <a:pt x="116" y="80"/>
                    <a:pt x="116" y="80"/>
                  </a:cubicBezTo>
                  <a:cubicBezTo>
                    <a:pt x="116" y="83"/>
                    <a:pt x="118" y="87"/>
                    <a:pt x="122" y="88"/>
                  </a:cubicBezTo>
                  <a:cubicBezTo>
                    <a:pt x="132" y="90"/>
                    <a:pt x="143" y="96"/>
                    <a:pt x="154" y="104"/>
                  </a:cubicBezTo>
                  <a:cubicBezTo>
                    <a:pt x="164" y="113"/>
                    <a:pt x="173" y="124"/>
                    <a:pt x="182" y="137"/>
                  </a:cubicBezTo>
                  <a:cubicBezTo>
                    <a:pt x="184" y="141"/>
                    <a:pt x="189" y="142"/>
                    <a:pt x="193" y="139"/>
                  </a:cubicBezTo>
                  <a:cubicBezTo>
                    <a:pt x="196" y="138"/>
                    <a:pt x="197" y="135"/>
                    <a:pt x="197" y="132"/>
                  </a:cubicBezTo>
                  <a:cubicBezTo>
                    <a:pt x="197" y="131"/>
                    <a:pt x="197" y="129"/>
                    <a:pt x="196" y="128"/>
                  </a:cubicBezTo>
                  <a:cubicBezTo>
                    <a:pt x="186" y="113"/>
                    <a:pt x="176" y="101"/>
                    <a:pt x="164" y="92"/>
                  </a:cubicBezTo>
                  <a:cubicBezTo>
                    <a:pt x="154" y="83"/>
                    <a:pt x="144" y="77"/>
                    <a:pt x="133" y="74"/>
                  </a:cubicBezTo>
                  <a:cubicBezTo>
                    <a:pt x="133" y="55"/>
                    <a:pt x="133" y="55"/>
                    <a:pt x="133" y="55"/>
                  </a:cubicBezTo>
                  <a:cubicBezTo>
                    <a:pt x="148" y="59"/>
                    <a:pt x="165" y="68"/>
                    <a:pt x="178" y="80"/>
                  </a:cubicBezTo>
                  <a:cubicBezTo>
                    <a:pt x="182" y="83"/>
                    <a:pt x="187" y="82"/>
                    <a:pt x="190" y="79"/>
                  </a:cubicBezTo>
                  <a:cubicBezTo>
                    <a:pt x="193" y="75"/>
                    <a:pt x="193" y="70"/>
                    <a:pt x="189" y="67"/>
                  </a:cubicBezTo>
                  <a:cubicBezTo>
                    <a:pt x="180" y="60"/>
                    <a:pt x="170" y="53"/>
                    <a:pt x="160" y="48"/>
                  </a:cubicBezTo>
                  <a:cubicBezTo>
                    <a:pt x="151" y="43"/>
                    <a:pt x="142" y="40"/>
                    <a:pt x="133" y="38"/>
                  </a:cubicBezTo>
                  <a:cubicBezTo>
                    <a:pt x="133" y="27"/>
                    <a:pt x="133" y="27"/>
                    <a:pt x="133" y="27"/>
                  </a:cubicBezTo>
                  <a:cubicBezTo>
                    <a:pt x="133" y="22"/>
                    <a:pt x="129" y="18"/>
                    <a:pt x="124" y="18"/>
                  </a:cubicBezTo>
                  <a:cubicBezTo>
                    <a:pt x="119" y="18"/>
                    <a:pt x="116" y="22"/>
                    <a:pt x="116" y="27"/>
                  </a:cubicBezTo>
                  <a:close/>
                  <a:moveTo>
                    <a:pt x="176" y="164"/>
                  </a:moveTo>
                  <a:cubicBezTo>
                    <a:pt x="172" y="156"/>
                    <a:pt x="168" y="148"/>
                    <a:pt x="164" y="141"/>
                  </a:cubicBezTo>
                  <a:cubicBezTo>
                    <a:pt x="159" y="134"/>
                    <a:pt x="154" y="128"/>
                    <a:pt x="148" y="122"/>
                  </a:cubicBezTo>
                  <a:cubicBezTo>
                    <a:pt x="142" y="117"/>
                    <a:pt x="136" y="112"/>
                    <a:pt x="130" y="110"/>
                  </a:cubicBezTo>
                  <a:cubicBezTo>
                    <a:pt x="126" y="108"/>
                    <a:pt x="121" y="106"/>
                    <a:pt x="117" y="105"/>
                  </a:cubicBezTo>
                  <a:cubicBezTo>
                    <a:pt x="117" y="100"/>
                    <a:pt x="117" y="100"/>
                    <a:pt x="117" y="100"/>
                  </a:cubicBezTo>
                  <a:cubicBezTo>
                    <a:pt x="117" y="96"/>
                    <a:pt x="113" y="92"/>
                    <a:pt x="108" y="92"/>
                  </a:cubicBezTo>
                  <a:cubicBezTo>
                    <a:pt x="104" y="92"/>
                    <a:pt x="100" y="96"/>
                    <a:pt x="100" y="100"/>
                  </a:cubicBezTo>
                  <a:cubicBezTo>
                    <a:pt x="100" y="105"/>
                    <a:pt x="100" y="105"/>
                    <a:pt x="100" y="105"/>
                  </a:cubicBezTo>
                  <a:cubicBezTo>
                    <a:pt x="95" y="106"/>
                    <a:pt x="91" y="108"/>
                    <a:pt x="87" y="110"/>
                  </a:cubicBezTo>
                  <a:cubicBezTo>
                    <a:pt x="80" y="112"/>
                    <a:pt x="74" y="117"/>
                    <a:pt x="68" y="122"/>
                  </a:cubicBezTo>
                  <a:cubicBezTo>
                    <a:pt x="63" y="128"/>
                    <a:pt x="58" y="134"/>
                    <a:pt x="53" y="141"/>
                  </a:cubicBezTo>
                  <a:cubicBezTo>
                    <a:pt x="48" y="148"/>
                    <a:pt x="44" y="156"/>
                    <a:pt x="41" y="164"/>
                  </a:cubicBezTo>
                  <a:cubicBezTo>
                    <a:pt x="39" y="168"/>
                    <a:pt x="41" y="173"/>
                    <a:pt x="45" y="175"/>
                  </a:cubicBezTo>
                  <a:cubicBezTo>
                    <a:pt x="49" y="177"/>
                    <a:pt x="54" y="175"/>
                    <a:pt x="56" y="171"/>
                  </a:cubicBezTo>
                  <a:cubicBezTo>
                    <a:pt x="63" y="155"/>
                    <a:pt x="71" y="143"/>
                    <a:pt x="80" y="134"/>
                  </a:cubicBezTo>
                  <a:cubicBezTo>
                    <a:pt x="86" y="128"/>
                    <a:pt x="93" y="124"/>
                    <a:pt x="100" y="122"/>
                  </a:cubicBezTo>
                  <a:cubicBezTo>
                    <a:pt x="100" y="136"/>
                    <a:pt x="100" y="136"/>
                    <a:pt x="100" y="136"/>
                  </a:cubicBezTo>
                  <a:cubicBezTo>
                    <a:pt x="100" y="141"/>
                    <a:pt x="96" y="142"/>
                    <a:pt x="95" y="143"/>
                  </a:cubicBezTo>
                  <a:cubicBezTo>
                    <a:pt x="94" y="144"/>
                    <a:pt x="93" y="144"/>
                    <a:pt x="93" y="145"/>
                  </a:cubicBezTo>
                  <a:cubicBezTo>
                    <a:pt x="89" y="147"/>
                    <a:pt x="86" y="150"/>
                    <a:pt x="82" y="154"/>
                  </a:cubicBezTo>
                  <a:cubicBezTo>
                    <a:pt x="76" y="162"/>
                    <a:pt x="71" y="173"/>
                    <a:pt x="69" y="185"/>
                  </a:cubicBezTo>
                  <a:cubicBezTo>
                    <a:pt x="68" y="189"/>
                    <a:pt x="71" y="193"/>
                    <a:pt x="75" y="194"/>
                  </a:cubicBezTo>
                  <a:cubicBezTo>
                    <a:pt x="80" y="195"/>
                    <a:pt x="84" y="193"/>
                    <a:pt x="85" y="188"/>
                  </a:cubicBezTo>
                  <a:cubicBezTo>
                    <a:pt x="87" y="179"/>
                    <a:pt x="91" y="170"/>
                    <a:pt x="95" y="164"/>
                  </a:cubicBezTo>
                  <a:cubicBezTo>
                    <a:pt x="98" y="161"/>
                    <a:pt x="103" y="156"/>
                    <a:pt x="108" y="156"/>
                  </a:cubicBezTo>
                  <a:cubicBezTo>
                    <a:pt x="114" y="156"/>
                    <a:pt x="119" y="161"/>
                    <a:pt x="121" y="164"/>
                  </a:cubicBezTo>
                  <a:cubicBezTo>
                    <a:pt x="126" y="170"/>
                    <a:pt x="129" y="179"/>
                    <a:pt x="131" y="188"/>
                  </a:cubicBezTo>
                  <a:cubicBezTo>
                    <a:pt x="132" y="193"/>
                    <a:pt x="137" y="195"/>
                    <a:pt x="141" y="194"/>
                  </a:cubicBezTo>
                  <a:cubicBezTo>
                    <a:pt x="146" y="193"/>
                    <a:pt x="149" y="189"/>
                    <a:pt x="148" y="185"/>
                  </a:cubicBezTo>
                  <a:cubicBezTo>
                    <a:pt x="145" y="173"/>
                    <a:pt x="140" y="162"/>
                    <a:pt x="134" y="154"/>
                  </a:cubicBezTo>
                  <a:cubicBezTo>
                    <a:pt x="131" y="150"/>
                    <a:pt x="127" y="147"/>
                    <a:pt x="124" y="145"/>
                  </a:cubicBezTo>
                  <a:cubicBezTo>
                    <a:pt x="123" y="144"/>
                    <a:pt x="122" y="144"/>
                    <a:pt x="122" y="143"/>
                  </a:cubicBezTo>
                  <a:cubicBezTo>
                    <a:pt x="120" y="142"/>
                    <a:pt x="117" y="141"/>
                    <a:pt x="117" y="136"/>
                  </a:cubicBezTo>
                  <a:cubicBezTo>
                    <a:pt x="117" y="122"/>
                    <a:pt x="117" y="122"/>
                    <a:pt x="117" y="122"/>
                  </a:cubicBezTo>
                  <a:cubicBezTo>
                    <a:pt x="124" y="124"/>
                    <a:pt x="130" y="128"/>
                    <a:pt x="137" y="134"/>
                  </a:cubicBezTo>
                  <a:cubicBezTo>
                    <a:pt x="146" y="143"/>
                    <a:pt x="154" y="155"/>
                    <a:pt x="160" y="171"/>
                  </a:cubicBezTo>
                  <a:cubicBezTo>
                    <a:pt x="162" y="175"/>
                    <a:pt x="167" y="177"/>
                    <a:pt x="171" y="175"/>
                  </a:cubicBezTo>
                  <a:cubicBezTo>
                    <a:pt x="176" y="173"/>
                    <a:pt x="178" y="168"/>
                    <a:pt x="176" y="16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2" name="Freeform 28"/>
            <p:cNvSpPr>
              <a:spLocks noEditPoints="1"/>
            </p:cNvSpPr>
            <p:nvPr userDrawn="1"/>
          </p:nvSpPr>
          <p:spPr bwMode="auto">
            <a:xfrm>
              <a:off x="1924001" y="1452985"/>
              <a:ext cx="146050" cy="192088"/>
            </a:xfrm>
            <a:custGeom>
              <a:avLst/>
              <a:gdLst>
                <a:gd name="T0" fmla="*/ 39 w 39"/>
                <a:gd name="T1" fmla="*/ 13 h 51"/>
                <a:gd name="T2" fmla="*/ 37 w 39"/>
                <a:gd name="T3" fmla="*/ 20 h 51"/>
                <a:gd name="T4" fmla="*/ 33 w 39"/>
                <a:gd name="T5" fmla="*/ 25 h 51"/>
                <a:gd name="T6" fmla="*/ 27 w 39"/>
                <a:gd name="T7" fmla="*/ 28 h 51"/>
                <a:gd name="T8" fmla="*/ 20 w 39"/>
                <a:gd name="T9" fmla="*/ 29 h 51"/>
                <a:gd name="T10" fmla="*/ 14 w 39"/>
                <a:gd name="T11" fmla="*/ 29 h 51"/>
                <a:gd name="T12" fmla="*/ 14 w 39"/>
                <a:gd name="T13" fmla="*/ 44 h 51"/>
                <a:gd name="T14" fmla="*/ 15 w 39"/>
                <a:gd name="T15" fmla="*/ 47 h 51"/>
                <a:gd name="T16" fmla="*/ 17 w 39"/>
                <a:gd name="T17" fmla="*/ 48 h 51"/>
                <a:gd name="T18" fmla="*/ 19 w 39"/>
                <a:gd name="T19" fmla="*/ 49 h 51"/>
                <a:gd name="T20" fmla="*/ 22 w 39"/>
                <a:gd name="T21" fmla="*/ 49 h 51"/>
                <a:gd name="T22" fmla="*/ 22 w 39"/>
                <a:gd name="T23" fmla="*/ 51 h 51"/>
                <a:gd name="T24" fmla="*/ 0 w 39"/>
                <a:gd name="T25" fmla="*/ 51 h 51"/>
                <a:gd name="T26" fmla="*/ 0 w 39"/>
                <a:gd name="T27" fmla="*/ 49 h 51"/>
                <a:gd name="T28" fmla="*/ 3 w 39"/>
                <a:gd name="T29" fmla="*/ 49 h 51"/>
                <a:gd name="T30" fmla="*/ 5 w 39"/>
                <a:gd name="T31" fmla="*/ 48 h 51"/>
                <a:gd name="T32" fmla="*/ 6 w 39"/>
                <a:gd name="T33" fmla="*/ 47 h 51"/>
                <a:gd name="T34" fmla="*/ 7 w 39"/>
                <a:gd name="T35" fmla="*/ 44 h 51"/>
                <a:gd name="T36" fmla="*/ 7 w 39"/>
                <a:gd name="T37" fmla="*/ 8 h 51"/>
                <a:gd name="T38" fmla="*/ 6 w 39"/>
                <a:gd name="T39" fmla="*/ 5 h 51"/>
                <a:gd name="T40" fmla="*/ 5 w 39"/>
                <a:gd name="T41" fmla="*/ 4 h 51"/>
                <a:gd name="T42" fmla="*/ 2 w 39"/>
                <a:gd name="T43" fmla="*/ 3 h 51"/>
                <a:gd name="T44" fmla="*/ 0 w 39"/>
                <a:gd name="T45" fmla="*/ 3 h 51"/>
                <a:gd name="T46" fmla="*/ 0 w 39"/>
                <a:gd name="T47" fmla="*/ 0 h 51"/>
                <a:gd name="T48" fmla="*/ 23 w 39"/>
                <a:gd name="T49" fmla="*/ 0 h 51"/>
                <a:gd name="T50" fmla="*/ 35 w 39"/>
                <a:gd name="T51" fmla="*/ 4 h 51"/>
                <a:gd name="T52" fmla="*/ 39 w 39"/>
                <a:gd name="T53" fmla="*/ 13 h 51"/>
                <a:gd name="T54" fmla="*/ 28 w 39"/>
                <a:gd name="T55" fmla="*/ 22 h 51"/>
                <a:gd name="T56" fmla="*/ 30 w 39"/>
                <a:gd name="T57" fmla="*/ 18 h 51"/>
                <a:gd name="T58" fmla="*/ 30 w 39"/>
                <a:gd name="T59" fmla="*/ 15 h 51"/>
                <a:gd name="T60" fmla="*/ 30 w 39"/>
                <a:gd name="T61" fmla="*/ 11 h 51"/>
                <a:gd name="T62" fmla="*/ 28 w 39"/>
                <a:gd name="T63" fmla="*/ 7 h 51"/>
                <a:gd name="T64" fmla="*/ 25 w 39"/>
                <a:gd name="T65" fmla="*/ 4 h 51"/>
                <a:gd name="T66" fmla="*/ 20 w 39"/>
                <a:gd name="T67" fmla="*/ 3 h 51"/>
                <a:gd name="T68" fmla="*/ 14 w 39"/>
                <a:gd name="T69" fmla="*/ 3 h 51"/>
                <a:gd name="T70" fmla="*/ 14 w 39"/>
                <a:gd name="T71" fmla="*/ 26 h 51"/>
                <a:gd name="T72" fmla="*/ 18 w 39"/>
                <a:gd name="T73" fmla="*/ 26 h 51"/>
                <a:gd name="T74" fmla="*/ 24 w 39"/>
                <a:gd name="T75" fmla="*/ 25 h 51"/>
                <a:gd name="T76" fmla="*/ 28 w 39"/>
                <a:gd name="T77" fmla="*/ 2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9" h="51">
                  <a:moveTo>
                    <a:pt x="39" y="13"/>
                  </a:moveTo>
                  <a:cubicBezTo>
                    <a:pt x="39" y="16"/>
                    <a:pt x="38" y="18"/>
                    <a:pt x="37" y="20"/>
                  </a:cubicBezTo>
                  <a:cubicBezTo>
                    <a:pt x="36" y="22"/>
                    <a:pt x="35" y="24"/>
                    <a:pt x="33" y="25"/>
                  </a:cubicBezTo>
                  <a:cubicBezTo>
                    <a:pt x="31" y="27"/>
                    <a:pt x="29" y="28"/>
                    <a:pt x="27" y="28"/>
                  </a:cubicBezTo>
                  <a:cubicBezTo>
                    <a:pt x="25" y="29"/>
                    <a:pt x="23" y="29"/>
                    <a:pt x="20" y="29"/>
                  </a:cubicBezTo>
                  <a:cubicBezTo>
                    <a:pt x="14" y="29"/>
                    <a:pt x="14" y="29"/>
                    <a:pt x="14" y="29"/>
                  </a:cubicBezTo>
                  <a:cubicBezTo>
                    <a:pt x="14" y="44"/>
                    <a:pt x="14" y="44"/>
                    <a:pt x="14" y="44"/>
                  </a:cubicBezTo>
                  <a:cubicBezTo>
                    <a:pt x="14" y="45"/>
                    <a:pt x="15" y="46"/>
                    <a:pt x="15" y="47"/>
                  </a:cubicBezTo>
                  <a:cubicBezTo>
                    <a:pt x="15" y="47"/>
                    <a:pt x="16" y="48"/>
                    <a:pt x="17" y="48"/>
                  </a:cubicBezTo>
                  <a:cubicBezTo>
                    <a:pt x="17" y="48"/>
                    <a:pt x="18" y="48"/>
                    <a:pt x="19" y="49"/>
                  </a:cubicBezTo>
                  <a:cubicBezTo>
                    <a:pt x="20" y="49"/>
                    <a:pt x="21" y="49"/>
                    <a:pt x="22" y="49"/>
                  </a:cubicBezTo>
                  <a:cubicBezTo>
                    <a:pt x="22" y="51"/>
                    <a:pt x="22" y="51"/>
                    <a:pt x="22" y="51"/>
                  </a:cubicBezTo>
                  <a:cubicBezTo>
                    <a:pt x="0" y="51"/>
                    <a:pt x="0" y="51"/>
                    <a:pt x="0" y="51"/>
                  </a:cubicBezTo>
                  <a:cubicBezTo>
                    <a:pt x="0" y="49"/>
                    <a:pt x="0" y="49"/>
                    <a:pt x="0" y="49"/>
                  </a:cubicBezTo>
                  <a:cubicBezTo>
                    <a:pt x="1" y="49"/>
                    <a:pt x="2" y="49"/>
                    <a:pt x="3" y="49"/>
                  </a:cubicBezTo>
                  <a:cubicBezTo>
                    <a:pt x="4" y="48"/>
                    <a:pt x="4" y="48"/>
                    <a:pt x="5" y="48"/>
                  </a:cubicBezTo>
                  <a:cubicBezTo>
                    <a:pt x="6" y="48"/>
                    <a:pt x="6" y="47"/>
                    <a:pt x="6" y="47"/>
                  </a:cubicBezTo>
                  <a:cubicBezTo>
                    <a:pt x="7" y="46"/>
                    <a:pt x="7" y="45"/>
                    <a:pt x="7" y="44"/>
                  </a:cubicBezTo>
                  <a:cubicBezTo>
                    <a:pt x="7" y="8"/>
                    <a:pt x="7" y="8"/>
                    <a:pt x="7" y="8"/>
                  </a:cubicBezTo>
                  <a:cubicBezTo>
                    <a:pt x="7" y="7"/>
                    <a:pt x="7" y="6"/>
                    <a:pt x="6" y="5"/>
                  </a:cubicBezTo>
                  <a:cubicBezTo>
                    <a:pt x="6" y="5"/>
                    <a:pt x="6" y="4"/>
                    <a:pt x="5" y="4"/>
                  </a:cubicBezTo>
                  <a:cubicBezTo>
                    <a:pt x="4" y="4"/>
                    <a:pt x="3" y="3"/>
                    <a:pt x="2" y="3"/>
                  </a:cubicBezTo>
                  <a:cubicBezTo>
                    <a:pt x="1" y="3"/>
                    <a:pt x="0" y="3"/>
                    <a:pt x="0" y="3"/>
                  </a:cubicBezTo>
                  <a:cubicBezTo>
                    <a:pt x="0" y="0"/>
                    <a:pt x="0" y="0"/>
                    <a:pt x="0" y="0"/>
                  </a:cubicBezTo>
                  <a:cubicBezTo>
                    <a:pt x="23" y="0"/>
                    <a:pt x="23" y="0"/>
                    <a:pt x="23" y="0"/>
                  </a:cubicBezTo>
                  <a:cubicBezTo>
                    <a:pt x="28" y="0"/>
                    <a:pt x="32" y="2"/>
                    <a:pt x="35" y="4"/>
                  </a:cubicBezTo>
                  <a:cubicBezTo>
                    <a:pt x="37" y="6"/>
                    <a:pt x="39" y="9"/>
                    <a:pt x="39" y="13"/>
                  </a:cubicBezTo>
                  <a:close/>
                  <a:moveTo>
                    <a:pt x="28" y="22"/>
                  </a:moveTo>
                  <a:cubicBezTo>
                    <a:pt x="29" y="21"/>
                    <a:pt x="29" y="19"/>
                    <a:pt x="30" y="18"/>
                  </a:cubicBezTo>
                  <a:cubicBezTo>
                    <a:pt x="30" y="17"/>
                    <a:pt x="30" y="16"/>
                    <a:pt x="30" y="15"/>
                  </a:cubicBezTo>
                  <a:cubicBezTo>
                    <a:pt x="30" y="13"/>
                    <a:pt x="30" y="12"/>
                    <a:pt x="30" y="11"/>
                  </a:cubicBezTo>
                  <a:cubicBezTo>
                    <a:pt x="29" y="9"/>
                    <a:pt x="29" y="8"/>
                    <a:pt x="28" y="7"/>
                  </a:cubicBezTo>
                  <a:cubicBezTo>
                    <a:pt x="27" y="6"/>
                    <a:pt x="26" y="5"/>
                    <a:pt x="25" y="4"/>
                  </a:cubicBezTo>
                  <a:cubicBezTo>
                    <a:pt x="23" y="4"/>
                    <a:pt x="22" y="3"/>
                    <a:pt x="20" y="3"/>
                  </a:cubicBezTo>
                  <a:cubicBezTo>
                    <a:pt x="14" y="3"/>
                    <a:pt x="14" y="3"/>
                    <a:pt x="14" y="3"/>
                  </a:cubicBezTo>
                  <a:cubicBezTo>
                    <a:pt x="14" y="26"/>
                    <a:pt x="14" y="26"/>
                    <a:pt x="14" y="26"/>
                  </a:cubicBezTo>
                  <a:cubicBezTo>
                    <a:pt x="18" y="26"/>
                    <a:pt x="18" y="26"/>
                    <a:pt x="18" y="26"/>
                  </a:cubicBezTo>
                  <a:cubicBezTo>
                    <a:pt x="21" y="26"/>
                    <a:pt x="23" y="25"/>
                    <a:pt x="24" y="25"/>
                  </a:cubicBezTo>
                  <a:cubicBezTo>
                    <a:pt x="26" y="24"/>
                    <a:pt x="27" y="23"/>
                    <a:pt x="28" y="22"/>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3" name="Freeform 29"/>
            <p:cNvSpPr>
              <a:spLocks/>
            </p:cNvSpPr>
            <p:nvPr userDrawn="1"/>
          </p:nvSpPr>
          <p:spPr bwMode="auto">
            <a:xfrm>
              <a:off x="2089101" y="1452985"/>
              <a:ext cx="165100" cy="192088"/>
            </a:xfrm>
            <a:custGeom>
              <a:avLst/>
              <a:gdLst>
                <a:gd name="T0" fmla="*/ 44 w 44"/>
                <a:gd name="T1" fmla="*/ 36 h 51"/>
                <a:gd name="T2" fmla="*/ 43 w 44"/>
                <a:gd name="T3" fmla="*/ 51 h 51"/>
                <a:gd name="T4" fmla="*/ 0 w 44"/>
                <a:gd name="T5" fmla="*/ 51 h 51"/>
                <a:gd name="T6" fmla="*/ 0 w 44"/>
                <a:gd name="T7" fmla="*/ 49 h 51"/>
                <a:gd name="T8" fmla="*/ 3 w 44"/>
                <a:gd name="T9" fmla="*/ 49 h 51"/>
                <a:gd name="T10" fmla="*/ 6 w 44"/>
                <a:gd name="T11" fmla="*/ 48 h 51"/>
                <a:gd name="T12" fmla="*/ 7 w 44"/>
                <a:gd name="T13" fmla="*/ 47 h 51"/>
                <a:gd name="T14" fmla="*/ 8 w 44"/>
                <a:gd name="T15" fmla="*/ 44 h 51"/>
                <a:gd name="T16" fmla="*/ 8 w 44"/>
                <a:gd name="T17" fmla="*/ 8 h 51"/>
                <a:gd name="T18" fmla="*/ 7 w 44"/>
                <a:gd name="T19" fmla="*/ 6 h 51"/>
                <a:gd name="T20" fmla="*/ 6 w 44"/>
                <a:gd name="T21" fmla="*/ 4 h 51"/>
                <a:gd name="T22" fmla="*/ 3 w 44"/>
                <a:gd name="T23" fmla="*/ 3 h 51"/>
                <a:gd name="T24" fmla="*/ 0 w 44"/>
                <a:gd name="T25" fmla="*/ 3 h 51"/>
                <a:gd name="T26" fmla="*/ 0 w 44"/>
                <a:gd name="T27" fmla="*/ 0 h 51"/>
                <a:gd name="T28" fmla="*/ 40 w 44"/>
                <a:gd name="T29" fmla="*/ 0 h 51"/>
                <a:gd name="T30" fmla="*/ 40 w 44"/>
                <a:gd name="T31" fmla="*/ 13 h 51"/>
                <a:gd name="T32" fmla="*/ 37 w 44"/>
                <a:gd name="T33" fmla="*/ 13 h 51"/>
                <a:gd name="T34" fmla="*/ 34 w 44"/>
                <a:gd name="T35" fmla="*/ 7 h 51"/>
                <a:gd name="T36" fmla="*/ 29 w 44"/>
                <a:gd name="T37" fmla="*/ 4 h 51"/>
                <a:gd name="T38" fmla="*/ 27 w 44"/>
                <a:gd name="T39" fmla="*/ 4 h 51"/>
                <a:gd name="T40" fmla="*/ 23 w 44"/>
                <a:gd name="T41" fmla="*/ 3 h 51"/>
                <a:gd name="T42" fmla="*/ 15 w 44"/>
                <a:gd name="T43" fmla="*/ 3 h 51"/>
                <a:gd name="T44" fmla="*/ 15 w 44"/>
                <a:gd name="T45" fmla="*/ 24 h 51"/>
                <a:gd name="T46" fmla="*/ 21 w 44"/>
                <a:gd name="T47" fmla="*/ 24 h 51"/>
                <a:gd name="T48" fmla="*/ 25 w 44"/>
                <a:gd name="T49" fmla="*/ 23 h 51"/>
                <a:gd name="T50" fmla="*/ 27 w 44"/>
                <a:gd name="T51" fmla="*/ 21 h 51"/>
                <a:gd name="T52" fmla="*/ 29 w 44"/>
                <a:gd name="T53" fmla="*/ 19 h 51"/>
                <a:gd name="T54" fmla="*/ 29 w 44"/>
                <a:gd name="T55" fmla="*/ 15 h 51"/>
                <a:gd name="T56" fmla="*/ 32 w 44"/>
                <a:gd name="T57" fmla="*/ 15 h 51"/>
                <a:gd name="T58" fmla="*/ 32 w 44"/>
                <a:gd name="T59" fmla="*/ 35 h 51"/>
                <a:gd name="T60" fmla="*/ 29 w 44"/>
                <a:gd name="T61" fmla="*/ 35 h 51"/>
                <a:gd name="T62" fmla="*/ 29 w 44"/>
                <a:gd name="T63" fmla="*/ 32 h 51"/>
                <a:gd name="T64" fmla="*/ 27 w 44"/>
                <a:gd name="T65" fmla="*/ 29 h 51"/>
                <a:gd name="T66" fmla="*/ 25 w 44"/>
                <a:gd name="T67" fmla="*/ 27 h 51"/>
                <a:gd name="T68" fmla="*/ 21 w 44"/>
                <a:gd name="T69" fmla="*/ 27 h 51"/>
                <a:gd name="T70" fmla="*/ 15 w 44"/>
                <a:gd name="T71" fmla="*/ 27 h 51"/>
                <a:gd name="T72" fmla="*/ 15 w 44"/>
                <a:gd name="T73" fmla="*/ 42 h 51"/>
                <a:gd name="T74" fmla="*/ 16 w 44"/>
                <a:gd name="T75" fmla="*/ 45 h 51"/>
                <a:gd name="T76" fmla="*/ 17 w 44"/>
                <a:gd name="T77" fmla="*/ 47 h 51"/>
                <a:gd name="T78" fmla="*/ 19 w 44"/>
                <a:gd name="T79" fmla="*/ 48 h 51"/>
                <a:gd name="T80" fmla="*/ 24 w 44"/>
                <a:gd name="T81" fmla="*/ 48 h 51"/>
                <a:gd name="T82" fmla="*/ 27 w 44"/>
                <a:gd name="T83" fmla="*/ 48 h 51"/>
                <a:gd name="T84" fmla="*/ 30 w 44"/>
                <a:gd name="T85" fmla="*/ 48 h 51"/>
                <a:gd name="T86" fmla="*/ 33 w 44"/>
                <a:gd name="T87" fmla="*/ 48 h 51"/>
                <a:gd name="T88" fmla="*/ 35 w 44"/>
                <a:gd name="T89" fmla="*/ 47 h 51"/>
                <a:gd name="T90" fmla="*/ 39 w 44"/>
                <a:gd name="T91" fmla="*/ 42 h 51"/>
                <a:gd name="T92" fmla="*/ 41 w 44"/>
                <a:gd name="T93" fmla="*/ 36 h 51"/>
                <a:gd name="T94" fmla="*/ 44 w 44"/>
                <a:gd name="T95" fmla="*/ 36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 h="51">
                  <a:moveTo>
                    <a:pt x="44" y="36"/>
                  </a:moveTo>
                  <a:cubicBezTo>
                    <a:pt x="43" y="51"/>
                    <a:pt x="43" y="51"/>
                    <a:pt x="43" y="51"/>
                  </a:cubicBezTo>
                  <a:cubicBezTo>
                    <a:pt x="0" y="51"/>
                    <a:pt x="0" y="51"/>
                    <a:pt x="0" y="51"/>
                  </a:cubicBezTo>
                  <a:cubicBezTo>
                    <a:pt x="0" y="49"/>
                    <a:pt x="0" y="49"/>
                    <a:pt x="0" y="49"/>
                  </a:cubicBezTo>
                  <a:cubicBezTo>
                    <a:pt x="1" y="49"/>
                    <a:pt x="2" y="49"/>
                    <a:pt x="3" y="49"/>
                  </a:cubicBezTo>
                  <a:cubicBezTo>
                    <a:pt x="4" y="48"/>
                    <a:pt x="5" y="48"/>
                    <a:pt x="6" y="48"/>
                  </a:cubicBezTo>
                  <a:cubicBezTo>
                    <a:pt x="6" y="48"/>
                    <a:pt x="7" y="47"/>
                    <a:pt x="7" y="47"/>
                  </a:cubicBezTo>
                  <a:cubicBezTo>
                    <a:pt x="7" y="46"/>
                    <a:pt x="8" y="45"/>
                    <a:pt x="8" y="44"/>
                  </a:cubicBezTo>
                  <a:cubicBezTo>
                    <a:pt x="8" y="8"/>
                    <a:pt x="8" y="8"/>
                    <a:pt x="8" y="8"/>
                  </a:cubicBezTo>
                  <a:cubicBezTo>
                    <a:pt x="8" y="7"/>
                    <a:pt x="8" y="6"/>
                    <a:pt x="7" y="6"/>
                  </a:cubicBezTo>
                  <a:cubicBezTo>
                    <a:pt x="7" y="5"/>
                    <a:pt x="6" y="5"/>
                    <a:pt x="6" y="4"/>
                  </a:cubicBezTo>
                  <a:cubicBezTo>
                    <a:pt x="5" y="4"/>
                    <a:pt x="4" y="4"/>
                    <a:pt x="3" y="3"/>
                  </a:cubicBezTo>
                  <a:cubicBezTo>
                    <a:pt x="2" y="3"/>
                    <a:pt x="1" y="3"/>
                    <a:pt x="0" y="3"/>
                  </a:cubicBezTo>
                  <a:cubicBezTo>
                    <a:pt x="0" y="0"/>
                    <a:pt x="0" y="0"/>
                    <a:pt x="0" y="0"/>
                  </a:cubicBezTo>
                  <a:cubicBezTo>
                    <a:pt x="40" y="0"/>
                    <a:pt x="40" y="0"/>
                    <a:pt x="40" y="0"/>
                  </a:cubicBezTo>
                  <a:cubicBezTo>
                    <a:pt x="40" y="13"/>
                    <a:pt x="40" y="13"/>
                    <a:pt x="40" y="13"/>
                  </a:cubicBezTo>
                  <a:cubicBezTo>
                    <a:pt x="37" y="13"/>
                    <a:pt x="37" y="13"/>
                    <a:pt x="37" y="13"/>
                  </a:cubicBezTo>
                  <a:cubicBezTo>
                    <a:pt x="37" y="11"/>
                    <a:pt x="36" y="9"/>
                    <a:pt x="34" y="7"/>
                  </a:cubicBezTo>
                  <a:cubicBezTo>
                    <a:pt x="32" y="5"/>
                    <a:pt x="31" y="4"/>
                    <a:pt x="29" y="4"/>
                  </a:cubicBezTo>
                  <a:cubicBezTo>
                    <a:pt x="29" y="4"/>
                    <a:pt x="28" y="4"/>
                    <a:pt x="27" y="4"/>
                  </a:cubicBezTo>
                  <a:cubicBezTo>
                    <a:pt x="26" y="3"/>
                    <a:pt x="25" y="3"/>
                    <a:pt x="23" y="3"/>
                  </a:cubicBezTo>
                  <a:cubicBezTo>
                    <a:pt x="15" y="3"/>
                    <a:pt x="15" y="3"/>
                    <a:pt x="15" y="3"/>
                  </a:cubicBezTo>
                  <a:cubicBezTo>
                    <a:pt x="15" y="24"/>
                    <a:pt x="15" y="24"/>
                    <a:pt x="15" y="24"/>
                  </a:cubicBezTo>
                  <a:cubicBezTo>
                    <a:pt x="21" y="24"/>
                    <a:pt x="21" y="24"/>
                    <a:pt x="21" y="24"/>
                  </a:cubicBezTo>
                  <a:cubicBezTo>
                    <a:pt x="23" y="24"/>
                    <a:pt x="24" y="23"/>
                    <a:pt x="25" y="23"/>
                  </a:cubicBezTo>
                  <a:cubicBezTo>
                    <a:pt x="26" y="23"/>
                    <a:pt x="27" y="22"/>
                    <a:pt x="27" y="21"/>
                  </a:cubicBezTo>
                  <a:cubicBezTo>
                    <a:pt x="28" y="21"/>
                    <a:pt x="28" y="20"/>
                    <a:pt x="29" y="19"/>
                  </a:cubicBezTo>
                  <a:cubicBezTo>
                    <a:pt x="29" y="17"/>
                    <a:pt x="29" y="16"/>
                    <a:pt x="29" y="15"/>
                  </a:cubicBezTo>
                  <a:cubicBezTo>
                    <a:pt x="32" y="15"/>
                    <a:pt x="32" y="15"/>
                    <a:pt x="32" y="15"/>
                  </a:cubicBezTo>
                  <a:cubicBezTo>
                    <a:pt x="32" y="35"/>
                    <a:pt x="32" y="35"/>
                    <a:pt x="32" y="35"/>
                  </a:cubicBezTo>
                  <a:cubicBezTo>
                    <a:pt x="29" y="35"/>
                    <a:pt x="29" y="35"/>
                    <a:pt x="29" y="35"/>
                  </a:cubicBezTo>
                  <a:cubicBezTo>
                    <a:pt x="29" y="34"/>
                    <a:pt x="29" y="33"/>
                    <a:pt x="29" y="32"/>
                  </a:cubicBezTo>
                  <a:cubicBezTo>
                    <a:pt x="28" y="30"/>
                    <a:pt x="28" y="29"/>
                    <a:pt x="27" y="29"/>
                  </a:cubicBezTo>
                  <a:cubicBezTo>
                    <a:pt x="27" y="28"/>
                    <a:pt x="26" y="27"/>
                    <a:pt x="25" y="27"/>
                  </a:cubicBezTo>
                  <a:cubicBezTo>
                    <a:pt x="24" y="27"/>
                    <a:pt x="23" y="27"/>
                    <a:pt x="21" y="27"/>
                  </a:cubicBezTo>
                  <a:cubicBezTo>
                    <a:pt x="15" y="27"/>
                    <a:pt x="15" y="27"/>
                    <a:pt x="15" y="27"/>
                  </a:cubicBezTo>
                  <a:cubicBezTo>
                    <a:pt x="15" y="42"/>
                    <a:pt x="15" y="42"/>
                    <a:pt x="15" y="42"/>
                  </a:cubicBezTo>
                  <a:cubicBezTo>
                    <a:pt x="15" y="43"/>
                    <a:pt x="15" y="44"/>
                    <a:pt x="16" y="45"/>
                  </a:cubicBezTo>
                  <a:cubicBezTo>
                    <a:pt x="16" y="46"/>
                    <a:pt x="16" y="47"/>
                    <a:pt x="17" y="47"/>
                  </a:cubicBezTo>
                  <a:cubicBezTo>
                    <a:pt x="17" y="48"/>
                    <a:pt x="18" y="48"/>
                    <a:pt x="19" y="48"/>
                  </a:cubicBezTo>
                  <a:cubicBezTo>
                    <a:pt x="20" y="48"/>
                    <a:pt x="22" y="48"/>
                    <a:pt x="24" y="48"/>
                  </a:cubicBezTo>
                  <a:cubicBezTo>
                    <a:pt x="25" y="48"/>
                    <a:pt x="26" y="48"/>
                    <a:pt x="27" y="48"/>
                  </a:cubicBezTo>
                  <a:cubicBezTo>
                    <a:pt x="28" y="48"/>
                    <a:pt x="29" y="48"/>
                    <a:pt x="30" y="48"/>
                  </a:cubicBezTo>
                  <a:cubicBezTo>
                    <a:pt x="31" y="48"/>
                    <a:pt x="32" y="48"/>
                    <a:pt x="33" y="48"/>
                  </a:cubicBezTo>
                  <a:cubicBezTo>
                    <a:pt x="34" y="48"/>
                    <a:pt x="35" y="47"/>
                    <a:pt x="35" y="47"/>
                  </a:cubicBezTo>
                  <a:cubicBezTo>
                    <a:pt x="36" y="46"/>
                    <a:pt x="37" y="44"/>
                    <a:pt x="39" y="42"/>
                  </a:cubicBezTo>
                  <a:cubicBezTo>
                    <a:pt x="40" y="39"/>
                    <a:pt x="41" y="38"/>
                    <a:pt x="41" y="36"/>
                  </a:cubicBezTo>
                  <a:lnTo>
                    <a:pt x="44" y="36"/>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4" name="Freeform 30"/>
            <p:cNvSpPr>
              <a:spLocks/>
            </p:cNvSpPr>
            <p:nvPr userDrawn="1"/>
          </p:nvSpPr>
          <p:spPr bwMode="auto">
            <a:xfrm>
              <a:off x="2265314" y="1452985"/>
              <a:ext cx="184150" cy="192088"/>
            </a:xfrm>
            <a:custGeom>
              <a:avLst/>
              <a:gdLst>
                <a:gd name="T0" fmla="*/ 49 w 49"/>
                <a:gd name="T1" fmla="*/ 51 h 51"/>
                <a:gd name="T2" fmla="*/ 35 w 49"/>
                <a:gd name="T3" fmla="*/ 51 h 51"/>
                <a:gd name="T4" fmla="*/ 26 w 49"/>
                <a:gd name="T5" fmla="*/ 39 h 51"/>
                <a:gd name="T6" fmla="*/ 15 w 49"/>
                <a:gd name="T7" fmla="*/ 27 h 51"/>
                <a:gd name="T8" fmla="*/ 14 w 49"/>
                <a:gd name="T9" fmla="*/ 27 h 51"/>
                <a:gd name="T10" fmla="*/ 14 w 49"/>
                <a:gd name="T11" fmla="*/ 44 h 51"/>
                <a:gd name="T12" fmla="*/ 14 w 49"/>
                <a:gd name="T13" fmla="*/ 46 h 51"/>
                <a:gd name="T14" fmla="*/ 16 w 49"/>
                <a:gd name="T15" fmla="*/ 48 h 51"/>
                <a:gd name="T16" fmla="*/ 18 w 49"/>
                <a:gd name="T17" fmla="*/ 48 h 51"/>
                <a:gd name="T18" fmla="*/ 21 w 49"/>
                <a:gd name="T19" fmla="*/ 49 h 51"/>
                <a:gd name="T20" fmla="*/ 21 w 49"/>
                <a:gd name="T21" fmla="*/ 51 h 51"/>
                <a:gd name="T22" fmla="*/ 0 w 49"/>
                <a:gd name="T23" fmla="*/ 51 h 51"/>
                <a:gd name="T24" fmla="*/ 0 w 49"/>
                <a:gd name="T25" fmla="*/ 49 h 51"/>
                <a:gd name="T26" fmla="*/ 2 w 49"/>
                <a:gd name="T27" fmla="*/ 49 h 51"/>
                <a:gd name="T28" fmla="*/ 4 w 49"/>
                <a:gd name="T29" fmla="*/ 48 h 51"/>
                <a:gd name="T30" fmla="*/ 6 w 49"/>
                <a:gd name="T31" fmla="*/ 47 h 51"/>
                <a:gd name="T32" fmla="*/ 6 w 49"/>
                <a:gd name="T33" fmla="*/ 45 h 51"/>
                <a:gd name="T34" fmla="*/ 6 w 49"/>
                <a:gd name="T35" fmla="*/ 8 h 51"/>
                <a:gd name="T36" fmla="*/ 6 w 49"/>
                <a:gd name="T37" fmla="*/ 6 h 51"/>
                <a:gd name="T38" fmla="*/ 4 w 49"/>
                <a:gd name="T39" fmla="*/ 4 h 51"/>
                <a:gd name="T40" fmla="*/ 2 w 49"/>
                <a:gd name="T41" fmla="*/ 3 h 51"/>
                <a:gd name="T42" fmla="*/ 0 w 49"/>
                <a:gd name="T43" fmla="*/ 3 h 51"/>
                <a:gd name="T44" fmla="*/ 0 w 49"/>
                <a:gd name="T45" fmla="*/ 0 h 51"/>
                <a:gd name="T46" fmla="*/ 21 w 49"/>
                <a:gd name="T47" fmla="*/ 0 h 51"/>
                <a:gd name="T48" fmla="*/ 21 w 49"/>
                <a:gd name="T49" fmla="*/ 3 h 51"/>
                <a:gd name="T50" fmla="*/ 18 w 49"/>
                <a:gd name="T51" fmla="*/ 3 h 51"/>
                <a:gd name="T52" fmla="*/ 16 w 49"/>
                <a:gd name="T53" fmla="*/ 4 h 51"/>
                <a:gd name="T54" fmla="*/ 14 w 49"/>
                <a:gd name="T55" fmla="*/ 5 h 51"/>
                <a:gd name="T56" fmla="*/ 14 w 49"/>
                <a:gd name="T57" fmla="*/ 8 h 51"/>
                <a:gd name="T58" fmla="*/ 14 w 49"/>
                <a:gd name="T59" fmla="*/ 25 h 51"/>
                <a:gd name="T60" fmla="*/ 15 w 49"/>
                <a:gd name="T61" fmla="*/ 25 h 51"/>
                <a:gd name="T62" fmla="*/ 21 w 49"/>
                <a:gd name="T63" fmla="*/ 19 h 51"/>
                <a:gd name="T64" fmla="*/ 27 w 49"/>
                <a:gd name="T65" fmla="*/ 14 h 51"/>
                <a:gd name="T66" fmla="*/ 31 w 49"/>
                <a:gd name="T67" fmla="*/ 8 h 51"/>
                <a:gd name="T68" fmla="*/ 32 w 49"/>
                <a:gd name="T69" fmla="*/ 5 h 51"/>
                <a:gd name="T70" fmla="*/ 32 w 49"/>
                <a:gd name="T71" fmla="*/ 4 h 51"/>
                <a:gd name="T72" fmla="*/ 30 w 49"/>
                <a:gd name="T73" fmla="*/ 3 h 51"/>
                <a:gd name="T74" fmla="*/ 28 w 49"/>
                <a:gd name="T75" fmla="*/ 3 h 51"/>
                <a:gd name="T76" fmla="*/ 27 w 49"/>
                <a:gd name="T77" fmla="*/ 3 h 51"/>
                <a:gd name="T78" fmla="*/ 27 w 49"/>
                <a:gd name="T79" fmla="*/ 0 h 51"/>
                <a:gd name="T80" fmla="*/ 46 w 49"/>
                <a:gd name="T81" fmla="*/ 0 h 51"/>
                <a:gd name="T82" fmla="*/ 46 w 49"/>
                <a:gd name="T83" fmla="*/ 3 h 51"/>
                <a:gd name="T84" fmla="*/ 46 w 49"/>
                <a:gd name="T85" fmla="*/ 3 h 51"/>
                <a:gd name="T86" fmla="*/ 45 w 49"/>
                <a:gd name="T87" fmla="*/ 3 h 51"/>
                <a:gd name="T88" fmla="*/ 44 w 49"/>
                <a:gd name="T89" fmla="*/ 3 h 51"/>
                <a:gd name="T90" fmla="*/ 42 w 49"/>
                <a:gd name="T91" fmla="*/ 4 h 51"/>
                <a:gd name="T92" fmla="*/ 40 w 49"/>
                <a:gd name="T93" fmla="*/ 4 h 51"/>
                <a:gd name="T94" fmla="*/ 38 w 49"/>
                <a:gd name="T95" fmla="*/ 6 h 51"/>
                <a:gd name="T96" fmla="*/ 30 w 49"/>
                <a:gd name="T97" fmla="*/ 15 h 51"/>
                <a:gd name="T98" fmla="*/ 22 w 49"/>
                <a:gd name="T99" fmla="*/ 23 h 51"/>
                <a:gd name="T100" fmla="*/ 31 w 49"/>
                <a:gd name="T101" fmla="*/ 34 h 51"/>
                <a:gd name="T102" fmla="*/ 39 w 49"/>
                <a:gd name="T103" fmla="*/ 43 h 51"/>
                <a:gd name="T104" fmla="*/ 42 w 49"/>
                <a:gd name="T105" fmla="*/ 46 h 51"/>
                <a:gd name="T106" fmla="*/ 44 w 49"/>
                <a:gd name="T107" fmla="*/ 48 h 51"/>
                <a:gd name="T108" fmla="*/ 47 w 49"/>
                <a:gd name="T109" fmla="*/ 49 h 51"/>
                <a:gd name="T110" fmla="*/ 49 w 49"/>
                <a:gd name="T111" fmla="*/ 49 h 51"/>
                <a:gd name="T112" fmla="*/ 49 w 49"/>
                <a:gd name="T113"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9" h="51">
                  <a:moveTo>
                    <a:pt x="49" y="51"/>
                  </a:moveTo>
                  <a:cubicBezTo>
                    <a:pt x="35" y="51"/>
                    <a:pt x="35" y="51"/>
                    <a:pt x="35" y="51"/>
                  </a:cubicBezTo>
                  <a:cubicBezTo>
                    <a:pt x="32" y="47"/>
                    <a:pt x="29" y="43"/>
                    <a:pt x="26" y="39"/>
                  </a:cubicBezTo>
                  <a:cubicBezTo>
                    <a:pt x="22" y="35"/>
                    <a:pt x="19" y="30"/>
                    <a:pt x="15" y="27"/>
                  </a:cubicBezTo>
                  <a:cubicBezTo>
                    <a:pt x="14" y="27"/>
                    <a:pt x="14" y="27"/>
                    <a:pt x="14" y="27"/>
                  </a:cubicBezTo>
                  <a:cubicBezTo>
                    <a:pt x="14" y="44"/>
                    <a:pt x="14" y="44"/>
                    <a:pt x="14" y="44"/>
                  </a:cubicBezTo>
                  <a:cubicBezTo>
                    <a:pt x="14" y="45"/>
                    <a:pt x="14" y="46"/>
                    <a:pt x="14" y="46"/>
                  </a:cubicBezTo>
                  <a:cubicBezTo>
                    <a:pt x="15" y="47"/>
                    <a:pt x="15" y="47"/>
                    <a:pt x="16" y="48"/>
                  </a:cubicBezTo>
                  <a:cubicBezTo>
                    <a:pt x="16" y="48"/>
                    <a:pt x="17" y="48"/>
                    <a:pt x="18" y="48"/>
                  </a:cubicBezTo>
                  <a:cubicBezTo>
                    <a:pt x="19" y="49"/>
                    <a:pt x="20" y="49"/>
                    <a:pt x="21" y="49"/>
                  </a:cubicBezTo>
                  <a:cubicBezTo>
                    <a:pt x="21" y="51"/>
                    <a:pt x="21" y="51"/>
                    <a:pt x="21" y="51"/>
                  </a:cubicBezTo>
                  <a:cubicBezTo>
                    <a:pt x="0" y="51"/>
                    <a:pt x="0" y="51"/>
                    <a:pt x="0" y="51"/>
                  </a:cubicBezTo>
                  <a:cubicBezTo>
                    <a:pt x="0" y="49"/>
                    <a:pt x="0" y="49"/>
                    <a:pt x="0" y="49"/>
                  </a:cubicBezTo>
                  <a:cubicBezTo>
                    <a:pt x="0" y="49"/>
                    <a:pt x="1" y="49"/>
                    <a:pt x="2" y="49"/>
                  </a:cubicBezTo>
                  <a:cubicBezTo>
                    <a:pt x="3" y="49"/>
                    <a:pt x="4" y="48"/>
                    <a:pt x="4" y="48"/>
                  </a:cubicBezTo>
                  <a:cubicBezTo>
                    <a:pt x="5" y="48"/>
                    <a:pt x="6" y="47"/>
                    <a:pt x="6" y="47"/>
                  </a:cubicBezTo>
                  <a:cubicBezTo>
                    <a:pt x="6" y="46"/>
                    <a:pt x="6" y="45"/>
                    <a:pt x="6" y="45"/>
                  </a:cubicBezTo>
                  <a:cubicBezTo>
                    <a:pt x="6" y="8"/>
                    <a:pt x="6" y="8"/>
                    <a:pt x="6" y="8"/>
                  </a:cubicBezTo>
                  <a:cubicBezTo>
                    <a:pt x="6" y="7"/>
                    <a:pt x="6" y="6"/>
                    <a:pt x="6" y="6"/>
                  </a:cubicBezTo>
                  <a:cubicBezTo>
                    <a:pt x="6" y="5"/>
                    <a:pt x="5" y="5"/>
                    <a:pt x="4" y="4"/>
                  </a:cubicBezTo>
                  <a:cubicBezTo>
                    <a:pt x="4" y="4"/>
                    <a:pt x="3" y="4"/>
                    <a:pt x="2" y="3"/>
                  </a:cubicBezTo>
                  <a:cubicBezTo>
                    <a:pt x="1" y="3"/>
                    <a:pt x="0" y="3"/>
                    <a:pt x="0" y="3"/>
                  </a:cubicBezTo>
                  <a:cubicBezTo>
                    <a:pt x="0" y="0"/>
                    <a:pt x="0" y="0"/>
                    <a:pt x="0" y="0"/>
                  </a:cubicBezTo>
                  <a:cubicBezTo>
                    <a:pt x="21" y="0"/>
                    <a:pt x="21" y="0"/>
                    <a:pt x="21" y="0"/>
                  </a:cubicBezTo>
                  <a:cubicBezTo>
                    <a:pt x="21" y="3"/>
                    <a:pt x="21" y="3"/>
                    <a:pt x="21" y="3"/>
                  </a:cubicBezTo>
                  <a:cubicBezTo>
                    <a:pt x="20" y="3"/>
                    <a:pt x="19" y="3"/>
                    <a:pt x="18" y="3"/>
                  </a:cubicBezTo>
                  <a:cubicBezTo>
                    <a:pt x="17" y="4"/>
                    <a:pt x="17" y="4"/>
                    <a:pt x="16" y="4"/>
                  </a:cubicBezTo>
                  <a:cubicBezTo>
                    <a:pt x="15" y="4"/>
                    <a:pt x="15" y="5"/>
                    <a:pt x="14" y="5"/>
                  </a:cubicBezTo>
                  <a:cubicBezTo>
                    <a:pt x="14" y="6"/>
                    <a:pt x="14" y="7"/>
                    <a:pt x="14" y="8"/>
                  </a:cubicBezTo>
                  <a:cubicBezTo>
                    <a:pt x="14" y="25"/>
                    <a:pt x="14" y="25"/>
                    <a:pt x="14" y="25"/>
                  </a:cubicBezTo>
                  <a:cubicBezTo>
                    <a:pt x="15" y="25"/>
                    <a:pt x="15" y="25"/>
                    <a:pt x="15" y="25"/>
                  </a:cubicBezTo>
                  <a:cubicBezTo>
                    <a:pt x="17" y="23"/>
                    <a:pt x="19" y="21"/>
                    <a:pt x="21" y="19"/>
                  </a:cubicBezTo>
                  <a:cubicBezTo>
                    <a:pt x="23" y="17"/>
                    <a:pt x="25" y="16"/>
                    <a:pt x="27" y="14"/>
                  </a:cubicBezTo>
                  <a:cubicBezTo>
                    <a:pt x="29" y="11"/>
                    <a:pt x="30" y="10"/>
                    <a:pt x="31" y="8"/>
                  </a:cubicBezTo>
                  <a:cubicBezTo>
                    <a:pt x="32" y="7"/>
                    <a:pt x="32" y="6"/>
                    <a:pt x="32" y="5"/>
                  </a:cubicBezTo>
                  <a:cubicBezTo>
                    <a:pt x="32" y="4"/>
                    <a:pt x="32" y="4"/>
                    <a:pt x="32" y="4"/>
                  </a:cubicBezTo>
                  <a:cubicBezTo>
                    <a:pt x="31" y="4"/>
                    <a:pt x="31" y="4"/>
                    <a:pt x="30" y="3"/>
                  </a:cubicBezTo>
                  <a:cubicBezTo>
                    <a:pt x="29" y="3"/>
                    <a:pt x="29" y="3"/>
                    <a:pt x="28" y="3"/>
                  </a:cubicBezTo>
                  <a:cubicBezTo>
                    <a:pt x="28" y="3"/>
                    <a:pt x="27" y="3"/>
                    <a:pt x="27" y="3"/>
                  </a:cubicBezTo>
                  <a:cubicBezTo>
                    <a:pt x="27" y="0"/>
                    <a:pt x="27" y="0"/>
                    <a:pt x="27" y="0"/>
                  </a:cubicBezTo>
                  <a:cubicBezTo>
                    <a:pt x="46" y="0"/>
                    <a:pt x="46" y="0"/>
                    <a:pt x="46" y="0"/>
                  </a:cubicBezTo>
                  <a:cubicBezTo>
                    <a:pt x="46" y="3"/>
                    <a:pt x="46" y="3"/>
                    <a:pt x="46" y="3"/>
                  </a:cubicBezTo>
                  <a:cubicBezTo>
                    <a:pt x="46" y="3"/>
                    <a:pt x="46" y="3"/>
                    <a:pt x="46" y="3"/>
                  </a:cubicBezTo>
                  <a:cubicBezTo>
                    <a:pt x="45" y="3"/>
                    <a:pt x="45" y="3"/>
                    <a:pt x="45" y="3"/>
                  </a:cubicBezTo>
                  <a:cubicBezTo>
                    <a:pt x="44" y="3"/>
                    <a:pt x="44" y="3"/>
                    <a:pt x="44" y="3"/>
                  </a:cubicBezTo>
                  <a:cubicBezTo>
                    <a:pt x="43" y="3"/>
                    <a:pt x="43" y="3"/>
                    <a:pt x="42" y="4"/>
                  </a:cubicBezTo>
                  <a:cubicBezTo>
                    <a:pt x="42" y="4"/>
                    <a:pt x="41" y="4"/>
                    <a:pt x="40" y="4"/>
                  </a:cubicBezTo>
                  <a:cubicBezTo>
                    <a:pt x="39" y="5"/>
                    <a:pt x="38" y="5"/>
                    <a:pt x="38" y="6"/>
                  </a:cubicBezTo>
                  <a:cubicBezTo>
                    <a:pt x="35" y="9"/>
                    <a:pt x="33" y="12"/>
                    <a:pt x="30" y="15"/>
                  </a:cubicBezTo>
                  <a:cubicBezTo>
                    <a:pt x="27" y="18"/>
                    <a:pt x="25" y="20"/>
                    <a:pt x="22" y="23"/>
                  </a:cubicBezTo>
                  <a:cubicBezTo>
                    <a:pt x="26" y="27"/>
                    <a:pt x="29" y="31"/>
                    <a:pt x="31" y="34"/>
                  </a:cubicBezTo>
                  <a:cubicBezTo>
                    <a:pt x="33" y="36"/>
                    <a:pt x="36" y="40"/>
                    <a:pt x="39" y="43"/>
                  </a:cubicBezTo>
                  <a:cubicBezTo>
                    <a:pt x="40" y="44"/>
                    <a:pt x="41" y="45"/>
                    <a:pt x="42" y="46"/>
                  </a:cubicBezTo>
                  <a:cubicBezTo>
                    <a:pt x="43" y="47"/>
                    <a:pt x="44" y="47"/>
                    <a:pt x="44" y="48"/>
                  </a:cubicBezTo>
                  <a:cubicBezTo>
                    <a:pt x="45" y="48"/>
                    <a:pt x="46" y="48"/>
                    <a:pt x="47" y="49"/>
                  </a:cubicBezTo>
                  <a:cubicBezTo>
                    <a:pt x="48" y="49"/>
                    <a:pt x="48" y="49"/>
                    <a:pt x="49" y="49"/>
                  </a:cubicBezTo>
                  <a:lnTo>
                    <a:pt x="49" y="51"/>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5" name="Freeform 31"/>
            <p:cNvSpPr>
              <a:spLocks/>
            </p:cNvSpPr>
            <p:nvPr userDrawn="1"/>
          </p:nvSpPr>
          <p:spPr bwMode="auto">
            <a:xfrm>
              <a:off x="2460576" y="1452985"/>
              <a:ext cx="87313" cy="192088"/>
            </a:xfrm>
            <a:custGeom>
              <a:avLst/>
              <a:gdLst>
                <a:gd name="T0" fmla="*/ 23 w 23"/>
                <a:gd name="T1" fmla="*/ 51 h 51"/>
                <a:gd name="T2" fmla="*/ 0 w 23"/>
                <a:gd name="T3" fmla="*/ 51 h 51"/>
                <a:gd name="T4" fmla="*/ 0 w 23"/>
                <a:gd name="T5" fmla="*/ 49 h 51"/>
                <a:gd name="T6" fmla="*/ 2 w 23"/>
                <a:gd name="T7" fmla="*/ 49 h 51"/>
                <a:gd name="T8" fmla="*/ 5 w 23"/>
                <a:gd name="T9" fmla="*/ 48 h 51"/>
                <a:gd name="T10" fmla="*/ 7 w 23"/>
                <a:gd name="T11" fmla="*/ 47 h 51"/>
                <a:gd name="T12" fmla="*/ 7 w 23"/>
                <a:gd name="T13" fmla="*/ 45 h 51"/>
                <a:gd name="T14" fmla="*/ 7 w 23"/>
                <a:gd name="T15" fmla="*/ 8 h 51"/>
                <a:gd name="T16" fmla="*/ 7 w 23"/>
                <a:gd name="T17" fmla="*/ 6 h 51"/>
                <a:gd name="T18" fmla="*/ 5 w 23"/>
                <a:gd name="T19" fmla="*/ 4 h 51"/>
                <a:gd name="T20" fmla="*/ 2 w 23"/>
                <a:gd name="T21" fmla="*/ 3 h 51"/>
                <a:gd name="T22" fmla="*/ 0 w 23"/>
                <a:gd name="T23" fmla="*/ 3 h 51"/>
                <a:gd name="T24" fmla="*/ 0 w 23"/>
                <a:gd name="T25" fmla="*/ 0 h 51"/>
                <a:gd name="T26" fmla="*/ 23 w 23"/>
                <a:gd name="T27" fmla="*/ 0 h 51"/>
                <a:gd name="T28" fmla="*/ 23 w 23"/>
                <a:gd name="T29" fmla="*/ 3 h 51"/>
                <a:gd name="T30" fmla="*/ 20 w 23"/>
                <a:gd name="T31" fmla="*/ 3 h 51"/>
                <a:gd name="T32" fmla="*/ 17 w 23"/>
                <a:gd name="T33" fmla="*/ 4 h 51"/>
                <a:gd name="T34" fmla="*/ 15 w 23"/>
                <a:gd name="T35" fmla="*/ 5 h 51"/>
                <a:gd name="T36" fmla="*/ 15 w 23"/>
                <a:gd name="T37" fmla="*/ 7 h 51"/>
                <a:gd name="T38" fmla="*/ 15 w 23"/>
                <a:gd name="T39" fmla="*/ 44 h 51"/>
                <a:gd name="T40" fmla="*/ 15 w 23"/>
                <a:gd name="T41" fmla="*/ 46 h 51"/>
                <a:gd name="T42" fmla="*/ 17 w 23"/>
                <a:gd name="T43" fmla="*/ 48 h 51"/>
                <a:gd name="T44" fmla="*/ 20 w 23"/>
                <a:gd name="T45" fmla="*/ 48 h 51"/>
                <a:gd name="T46" fmla="*/ 23 w 23"/>
                <a:gd name="T47" fmla="*/ 49 h 51"/>
                <a:gd name="T48" fmla="*/ 23 w 23"/>
                <a:gd name="T49"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3" h="51">
                  <a:moveTo>
                    <a:pt x="23" y="51"/>
                  </a:moveTo>
                  <a:cubicBezTo>
                    <a:pt x="0" y="51"/>
                    <a:pt x="0" y="51"/>
                    <a:pt x="0" y="51"/>
                  </a:cubicBezTo>
                  <a:cubicBezTo>
                    <a:pt x="0" y="49"/>
                    <a:pt x="0" y="49"/>
                    <a:pt x="0" y="49"/>
                  </a:cubicBezTo>
                  <a:cubicBezTo>
                    <a:pt x="0" y="49"/>
                    <a:pt x="1" y="49"/>
                    <a:pt x="2" y="49"/>
                  </a:cubicBezTo>
                  <a:cubicBezTo>
                    <a:pt x="4" y="49"/>
                    <a:pt x="4" y="48"/>
                    <a:pt x="5" y="48"/>
                  </a:cubicBezTo>
                  <a:cubicBezTo>
                    <a:pt x="6" y="48"/>
                    <a:pt x="6" y="47"/>
                    <a:pt x="7" y="47"/>
                  </a:cubicBezTo>
                  <a:cubicBezTo>
                    <a:pt x="7" y="46"/>
                    <a:pt x="7" y="46"/>
                    <a:pt x="7" y="45"/>
                  </a:cubicBezTo>
                  <a:cubicBezTo>
                    <a:pt x="7" y="8"/>
                    <a:pt x="7" y="8"/>
                    <a:pt x="7" y="8"/>
                  </a:cubicBezTo>
                  <a:cubicBezTo>
                    <a:pt x="7" y="7"/>
                    <a:pt x="7" y="6"/>
                    <a:pt x="7" y="6"/>
                  </a:cubicBezTo>
                  <a:cubicBezTo>
                    <a:pt x="7" y="5"/>
                    <a:pt x="6" y="5"/>
                    <a:pt x="5" y="4"/>
                  </a:cubicBezTo>
                  <a:cubicBezTo>
                    <a:pt x="4" y="4"/>
                    <a:pt x="3" y="4"/>
                    <a:pt x="2" y="3"/>
                  </a:cubicBezTo>
                  <a:cubicBezTo>
                    <a:pt x="1" y="3"/>
                    <a:pt x="0" y="3"/>
                    <a:pt x="0" y="3"/>
                  </a:cubicBezTo>
                  <a:cubicBezTo>
                    <a:pt x="0" y="0"/>
                    <a:pt x="0" y="0"/>
                    <a:pt x="0" y="0"/>
                  </a:cubicBezTo>
                  <a:cubicBezTo>
                    <a:pt x="23" y="0"/>
                    <a:pt x="23" y="0"/>
                    <a:pt x="23" y="0"/>
                  </a:cubicBezTo>
                  <a:cubicBezTo>
                    <a:pt x="23" y="3"/>
                    <a:pt x="23" y="3"/>
                    <a:pt x="23" y="3"/>
                  </a:cubicBezTo>
                  <a:cubicBezTo>
                    <a:pt x="22" y="3"/>
                    <a:pt x="21" y="3"/>
                    <a:pt x="20" y="3"/>
                  </a:cubicBezTo>
                  <a:cubicBezTo>
                    <a:pt x="19" y="3"/>
                    <a:pt x="18" y="4"/>
                    <a:pt x="17" y="4"/>
                  </a:cubicBezTo>
                  <a:cubicBezTo>
                    <a:pt x="16" y="4"/>
                    <a:pt x="16" y="5"/>
                    <a:pt x="15" y="5"/>
                  </a:cubicBezTo>
                  <a:cubicBezTo>
                    <a:pt x="15" y="6"/>
                    <a:pt x="15" y="7"/>
                    <a:pt x="15" y="7"/>
                  </a:cubicBezTo>
                  <a:cubicBezTo>
                    <a:pt x="15" y="44"/>
                    <a:pt x="15" y="44"/>
                    <a:pt x="15" y="44"/>
                  </a:cubicBezTo>
                  <a:cubicBezTo>
                    <a:pt x="15" y="45"/>
                    <a:pt x="15" y="46"/>
                    <a:pt x="15" y="46"/>
                  </a:cubicBezTo>
                  <a:cubicBezTo>
                    <a:pt x="16" y="47"/>
                    <a:pt x="16" y="47"/>
                    <a:pt x="17" y="48"/>
                  </a:cubicBezTo>
                  <a:cubicBezTo>
                    <a:pt x="18" y="48"/>
                    <a:pt x="18" y="48"/>
                    <a:pt x="20" y="48"/>
                  </a:cubicBezTo>
                  <a:cubicBezTo>
                    <a:pt x="21" y="49"/>
                    <a:pt x="22" y="49"/>
                    <a:pt x="23" y="49"/>
                  </a:cubicBezTo>
                  <a:lnTo>
                    <a:pt x="23" y="51"/>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6" name="Freeform 32"/>
            <p:cNvSpPr>
              <a:spLocks/>
            </p:cNvSpPr>
            <p:nvPr userDrawn="1"/>
          </p:nvSpPr>
          <p:spPr bwMode="auto">
            <a:xfrm>
              <a:off x="2554239" y="1452985"/>
              <a:ext cx="207963" cy="196850"/>
            </a:xfrm>
            <a:custGeom>
              <a:avLst/>
              <a:gdLst>
                <a:gd name="T0" fmla="*/ 55 w 55"/>
                <a:gd name="T1" fmla="*/ 3 h 52"/>
                <a:gd name="T2" fmla="*/ 51 w 55"/>
                <a:gd name="T3" fmla="*/ 4 h 52"/>
                <a:gd name="T4" fmla="*/ 48 w 55"/>
                <a:gd name="T5" fmla="*/ 5 h 52"/>
                <a:gd name="T6" fmla="*/ 47 w 55"/>
                <a:gd name="T7" fmla="*/ 8 h 52"/>
                <a:gd name="T8" fmla="*/ 46 w 55"/>
                <a:gd name="T9" fmla="*/ 15 h 52"/>
                <a:gd name="T10" fmla="*/ 46 w 55"/>
                <a:gd name="T11" fmla="*/ 52 h 52"/>
                <a:gd name="T12" fmla="*/ 43 w 55"/>
                <a:gd name="T13" fmla="*/ 52 h 52"/>
                <a:gd name="T14" fmla="*/ 12 w 55"/>
                <a:gd name="T15" fmla="*/ 10 h 52"/>
                <a:gd name="T16" fmla="*/ 12 w 55"/>
                <a:gd name="T17" fmla="*/ 37 h 52"/>
                <a:gd name="T18" fmla="*/ 13 w 55"/>
                <a:gd name="T19" fmla="*/ 43 h 52"/>
                <a:gd name="T20" fmla="*/ 14 w 55"/>
                <a:gd name="T21" fmla="*/ 47 h 52"/>
                <a:gd name="T22" fmla="*/ 18 w 55"/>
                <a:gd name="T23" fmla="*/ 48 h 52"/>
                <a:gd name="T24" fmla="*/ 21 w 55"/>
                <a:gd name="T25" fmla="*/ 49 h 52"/>
                <a:gd name="T26" fmla="*/ 21 w 55"/>
                <a:gd name="T27" fmla="*/ 51 h 52"/>
                <a:gd name="T28" fmla="*/ 0 w 55"/>
                <a:gd name="T29" fmla="*/ 51 h 52"/>
                <a:gd name="T30" fmla="*/ 0 w 55"/>
                <a:gd name="T31" fmla="*/ 49 h 52"/>
                <a:gd name="T32" fmla="*/ 4 w 55"/>
                <a:gd name="T33" fmla="*/ 48 h 52"/>
                <a:gd name="T34" fmla="*/ 7 w 55"/>
                <a:gd name="T35" fmla="*/ 47 h 52"/>
                <a:gd name="T36" fmla="*/ 8 w 55"/>
                <a:gd name="T37" fmla="*/ 44 h 52"/>
                <a:gd name="T38" fmla="*/ 9 w 55"/>
                <a:gd name="T39" fmla="*/ 37 h 52"/>
                <a:gd name="T40" fmla="*/ 9 w 55"/>
                <a:gd name="T41" fmla="*/ 12 h 52"/>
                <a:gd name="T42" fmla="*/ 8 w 55"/>
                <a:gd name="T43" fmla="*/ 9 h 52"/>
                <a:gd name="T44" fmla="*/ 7 w 55"/>
                <a:gd name="T45" fmla="*/ 6 h 52"/>
                <a:gd name="T46" fmla="*/ 3 w 55"/>
                <a:gd name="T47" fmla="*/ 4 h 52"/>
                <a:gd name="T48" fmla="*/ 0 w 55"/>
                <a:gd name="T49" fmla="*/ 3 h 52"/>
                <a:gd name="T50" fmla="*/ 0 w 55"/>
                <a:gd name="T51" fmla="*/ 0 h 52"/>
                <a:gd name="T52" fmla="*/ 14 w 55"/>
                <a:gd name="T53" fmla="*/ 0 h 52"/>
                <a:gd name="T54" fmla="*/ 43 w 55"/>
                <a:gd name="T55" fmla="*/ 39 h 52"/>
                <a:gd name="T56" fmla="*/ 43 w 55"/>
                <a:gd name="T57" fmla="*/ 15 h 52"/>
                <a:gd name="T58" fmla="*/ 42 w 55"/>
                <a:gd name="T59" fmla="*/ 8 h 52"/>
                <a:gd name="T60" fmla="*/ 41 w 55"/>
                <a:gd name="T61" fmla="*/ 5 h 52"/>
                <a:gd name="T62" fmla="*/ 37 w 55"/>
                <a:gd name="T63" fmla="*/ 4 h 52"/>
                <a:gd name="T64" fmla="*/ 34 w 55"/>
                <a:gd name="T65" fmla="*/ 3 h 52"/>
                <a:gd name="T66" fmla="*/ 34 w 55"/>
                <a:gd name="T67" fmla="*/ 0 h 52"/>
                <a:gd name="T68" fmla="*/ 55 w 55"/>
                <a:gd name="T69" fmla="*/ 0 h 52"/>
                <a:gd name="T70" fmla="*/ 55 w 55"/>
                <a:gd name="T71" fmla="*/ 3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5" h="52">
                  <a:moveTo>
                    <a:pt x="55" y="3"/>
                  </a:moveTo>
                  <a:cubicBezTo>
                    <a:pt x="54" y="3"/>
                    <a:pt x="53" y="3"/>
                    <a:pt x="51" y="4"/>
                  </a:cubicBezTo>
                  <a:cubicBezTo>
                    <a:pt x="50" y="4"/>
                    <a:pt x="49" y="4"/>
                    <a:pt x="48" y="5"/>
                  </a:cubicBezTo>
                  <a:cubicBezTo>
                    <a:pt x="48" y="5"/>
                    <a:pt x="47" y="6"/>
                    <a:pt x="47" y="8"/>
                  </a:cubicBezTo>
                  <a:cubicBezTo>
                    <a:pt x="46" y="10"/>
                    <a:pt x="46" y="12"/>
                    <a:pt x="46" y="15"/>
                  </a:cubicBezTo>
                  <a:cubicBezTo>
                    <a:pt x="46" y="52"/>
                    <a:pt x="46" y="52"/>
                    <a:pt x="46" y="52"/>
                  </a:cubicBezTo>
                  <a:cubicBezTo>
                    <a:pt x="43" y="52"/>
                    <a:pt x="43" y="52"/>
                    <a:pt x="43" y="52"/>
                  </a:cubicBezTo>
                  <a:cubicBezTo>
                    <a:pt x="12" y="10"/>
                    <a:pt x="12" y="10"/>
                    <a:pt x="12" y="10"/>
                  </a:cubicBezTo>
                  <a:cubicBezTo>
                    <a:pt x="12" y="37"/>
                    <a:pt x="12" y="37"/>
                    <a:pt x="12" y="37"/>
                  </a:cubicBezTo>
                  <a:cubicBezTo>
                    <a:pt x="12" y="39"/>
                    <a:pt x="12" y="42"/>
                    <a:pt x="13" y="43"/>
                  </a:cubicBezTo>
                  <a:cubicBezTo>
                    <a:pt x="13" y="45"/>
                    <a:pt x="14" y="46"/>
                    <a:pt x="14" y="47"/>
                  </a:cubicBezTo>
                  <a:cubicBezTo>
                    <a:pt x="15" y="47"/>
                    <a:pt x="16" y="48"/>
                    <a:pt x="18" y="48"/>
                  </a:cubicBezTo>
                  <a:cubicBezTo>
                    <a:pt x="20" y="49"/>
                    <a:pt x="21" y="49"/>
                    <a:pt x="21" y="49"/>
                  </a:cubicBezTo>
                  <a:cubicBezTo>
                    <a:pt x="21" y="51"/>
                    <a:pt x="21" y="51"/>
                    <a:pt x="21" y="51"/>
                  </a:cubicBezTo>
                  <a:cubicBezTo>
                    <a:pt x="0" y="51"/>
                    <a:pt x="0" y="51"/>
                    <a:pt x="0" y="51"/>
                  </a:cubicBezTo>
                  <a:cubicBezTo>
                    <a:pt x="0" y="49"/>
                    <a:pt x="0" y="49"/>
                    <a:pt x="0" y="49"/>
                  </a:cubicBezTo>
                  <a:cubicBezTo>
                    <a:pt x="1" y="49"/>
                    <a:pt x="2" y="49"/>
                    <a:pt x="4" y="48"/>
                  </a:cubicBezTo>
                  <a:cubicBezTo>
                    <a:pt x="5" y="48"/>
                    <a:pt x="6" y="47"/>
                    <a:pt x="7" y="47"/>
                  </a:cubicBezTo>
                  <a:cubicBezTo>
                    <a:pt x="7" y="46"/>
                    <a:pt x="8" y="45"/>
                    <a:pt x="8" y="44"/>
                  </a:cubicBezTo>
                  <a:cubicBezTo>
                    <a:pt x="9" y="43"/>
                    <a:pt x="9" y="40"/>
                    <a:pt x="9" y="37"/>
                  </a:cubicBezTo>
                  <a:cubicBezTo>
                    <a:pt x="9" y="12"/>
                    <a:pt x="9" y="12"/>
                    <a:pt x="9" y="12"/>
                  </a:cubicBezTo>
                  <a:cubicBezTo>
                    <a:pt x="9" y="11"/>
                    <a:pt x="9" y="10"/>
                    <a:pt x="8" y="9"/>
                  </a:cubicBezTo>
                  <a:cubicBezTo>
                    <a:pt x="8" y="7"/>
                    <a:pt x="7" y="7"/>
                    <a:pt x="7" y="6"/>
                  </a:cubicBezTo>
                  <a:cubicBezTo>
                    <a:pt x="6" y="5"/>
                    <a:pt x="5" y="5"/>
                    <a:pt x="3" y="4"/>
                  </a:cubicBezTo>
                  <a:cubicBezTo>
                    <a:pt x="2" y="3"/>
                    <a:pt x="0" y="3"/>
                    <a:pt x="0" y="3"/>
                  </a:cubicBezTo>
                  <a:cubicBezTo>
                    <a:pt x="0" y="0"/>
                    <a:pt x="0" y="0"/>
                    <a:pt x="0" y="0"/>
                  </a:cubicBezTo>
                  <a:cubicBezTo>
                    <a:pt x="14" y="0"/>
                    <a:pt x="14" y="0"/>
                    <a:pt x="14" y="0"/>
                  </a:cubicBezTo>
                  <a:cubicBezTo>
                    <a:pt x="43" y="39"/>
                    <a:pt x="43" y="39"/>
                    <a:pt x="43" y="39"/>
                  </a:cubicBezTo>
                  <a:cubicBezTo>
                    <a:pt x="43" y="15"/>
                    <a:pt x="43" y="15"/>
                    <a:pt x="43" y="15"/>
                  </a:cubicBezTo>
                  <a:cubicBezTo>
                    <a:pt x="43" y="12"/>
                    <a:pt x="43" y="10"/>
                    <a:pt x="42" y="8"/>
                  </a:cubicBezTo>
                  <a:cubicBezTo>
                    <a:pt x="42" y="7"/>
                    <a:pt x="41" y="6"/>
                    <a:pt x="41" y="5"/>
                  </a:cubicBezTo>
                  <a:cubicBezTo>
                    <a:pt x="40" y="5"/>
                    <a:pt x="39" y="4"/>
                    <a:pt x="37" y="4"/>
                  </a:cubicBezTo>
                  <a:cubicBezTo>
                    <a:pt x="36" y="3"/>
                    <a:pt x="35" y="3"/>
                    <a:pt x="34" y="3"/>
                  </a:cubicBezTo>
                  <a:cubicBezTo>
                    <a:pt x="34" y="0"/>
                    <a:pt x="34" y="0"/>
                    <a:pt x="34" y="0"/>
                  </a:cubicBezTo>
                  <a:cubicBezTo>
                    <a:pt x="55" y="0"/>
                    <a:pt x="55" y="0"/>
                    <a:pt x="55" y="0"/>
                  </a:cubicBezTo>
                  <a:lnTo>
                    <a:pt x="55" y="3"/>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7" name="Freeform 33"/>
            <p:cNvSpPr>
              <a:spLocks/>
            </p:cNvSpPr>
            <p:nvPr userDrawn="1"/>
          </p:nvSpPr>
          <p:spPr bwMode="auto">
            <a:xfrm>
              <a:off x="2773314" y="1449810"/>
              <a:ext cx="187325" cy="203200"/>
            </a:xfrm>
            <a:custGeom>
              <a:avLst/>
              <a:gdLst>
                <a:gd name="T0" fmla="*/ 50 w 50"/>
                <a:gd name="T1" fmla="*/ 32 h 54"/>
                <a:gd name="T2" fmla="*/ 48 w 50"/>
                <a:gd name="T3" fmla="*/ 32 h 54"/>
                <a:gd name="T4" fmla="*/ 45 w 50"/>
                <a:gd name="T5" fmla="*/ 33 h 54"/>
                <a:gd name="T6" fmla="*/ 44 w 50"/>
                <a:gd name="T7" fmla="*/ 35 h 54"/>
                <a:gd name="T8" fmla="*/ 43 w 50"/>
                <a:gd name="T9" fmla="*/ 37 h 54"/>
                <a:gd name="T10" fmla="*/ 43 w 50"/>
                <a:gd name="T11" fmla="*/ 41 h 54"/>
                <a:gd name="T12" fmla="*/ 43 w 50"/>
                <a:gd name="T13" fmla="*/ 47 h 54"/>
                <a:gd name="T14" fmla="*/ 43 w 50"/>
                <a:gd name="T15" fmla="*/ 49 h 54"/>
                <a:gd name="T16" fmla="*/ 34 w 50"/>
                <a:gd name="T17" fmla="*/ 52 h 54"/>
                <a:gd name="T18" fmla="*/ 25 w 50"/>
                <a:gd name="T19" fmla="*/ 54 h 54"/>
                <a:gd name="T20" fmla="*/ 15 w 50"/>
                <a:gd name="T21" fmla="*/ 52 h 54"/>
                <a:gd name="T22" fmla="*/ 7 w 50"/>
                <a:gd name="T23" fmla="*/ 47 h 54"/>
                <a:gd name="T24" fmla="*/ 2 w 50"/>
                <a:gd name="T25" fmla="*/ 38 h 54"/>
                <a:gd name="T26" fmla="*/ 0 w 50"/>
                <a:gd name="T27" fmla="*/ 27 h 54"/>
                <a:gd name="T28" fmla="*/ 2 w 50"/>
                <a:gd name="T29" fmla="*/ 17 h 54"/>
                <a:gd name="T30" fmla="*/ 7 w 50"/>
                <a:gd name="T31" fmla="*/ 8 h 54"/>
                <a:gd name="T32" fmla="*/ 15 w 50"/>
                <a:gd name="T33" fmla="*/ 2 h 54"/>
                <a:gd name="T34" fmla="*/ 25 w 50"/>
                <a:gd name="T35" fmla="*/ 0 h 54"/>
                <a:gd name="T36" fmla="*/ 33 w 50"/>
                <a:gd name="T37" fmla="*/ 1 h 54"/>
                <a:gd name="T38" fmla="*/ 39 w 50"/>
                <a:gd name="T39" fmla="*/ 4 h 54"/>
                <a:gd name="T40" fmla="*/ 40 w 50"/>
                <a:gd name="T41" fmla="*/ 1 h 54"/>
                <a:gd name="T42" fmla="*/ 43 w 50"/>
                <a:gd name="T43" fmla="*/ 1 h 54"/>
                <a:gd name="T44" fmla="*/ 43 w 50"/>
                <a:gd name="T45" fmla="*/ 19 h 54"/>
                <a:gd name="T46" fmla="*/ 40 w 50"/>
                <a:gd name="T47" fmla="*/ 19 h 54"/>
                <a:gd name="T48" fmla="*/ 38 w 50"/>
                <a:gd name="T49" fmla="*/ 13 h 54"/>
                <a:gd name="T50" fmla="*/ 36 w 50"/>
                <a:gd name="T51" fmla="*/ 8 h 54"/>
                <a:gd name="T52" fmla="*/ 31 w 50"/>
                <a:gd name="T53" fmla="*/ 5 h 54"/>
                <a:gd name="T54" fmla="*/ 25 w 50"/>
                <a:gd name="T55" fmla="*/ 3 h 54"/>
                <a:gd name="T56" fmla="*/ 18 w 50"/>
                <a:gd name="T57" fmla="*/ 5 h 54"/>
                <a:gd name="T58" fmla="*/ 13 w 50"/>
                <a:gd name="T59" fmla="*/ 10 h 54"/>
                <a:gd name="T60" fmla="*/ 10 w 50"/>
                <a:gd name="T61" fmla="*/ 17 h 54"/>
                <a:gd name="T62" fmla="*/ 9 w 50"/>
                <a:gd name="T63" fmla="*/ 27 h 54"/>
                <a:gd name="T64" fmla="*/ 10 w 50"/>
                <a:gd name="T65" fmla="*/ 36 h 54"/>
                <a:gd name="T66" fmla="*/ 13 w 50"/>
                <a:gd name="T67" fmla="*/ 44 h 54"/>
                <a:gd name="T68" fmla="*/ 19 w 50"/>
                <a:gd name="T69" fmla="*/ 49 h 54"/>
                <a:gd name="T70" fmla="*/ 26 w 50"/>
                <a:gd name="T71" fmla="*/ 50 h 54"/>
                <a:gd name="T72" fmla="*/ 32 w 50"/>
                <a:gd name="T73" fmla="*/ 49 h 54"/>
                <a:gd name="T74" fmla="*/ 36 w 50"/>
                <a:gd name="T75" fmla="*/ 47 h 54"/>
                <a:gd name="T76" fmla="*/ 36 w 50"/>
                <a:gd name="T77" fmla="*/ 44 h 54"/>
                <a:gd name="T78" fmla="*/ 36 w 50"/>
                <a:gd name="T79" fmla="*/ 40 h 54"/>
                <a:gd name="T80" fmla="*/ 36 w 50"/>
                <a:gd name="T81" fmla="*/ 38 h 54"/>
                <a:gd name="T82" fmla="*/ 36 w 50"/>
                <a:gd name="T83" fmla="*/ 35 h 54"/>
                <a:gd name="T84" fmla="*/ 34 w 50"/>
                <a:gd name="T85" fmla="*/ 33 h 54"/>
                <a:gd name="T86" fmla="*/ 31 w 50"/>
                <a:gd name="T87" fmla="*/ 32 h 54"/>
                <a:gd name="T88" fmla="*/ 28 w 50"/>
                <a:gd name="T89" fmla="*/ 32 h 54"/>
                <a:gd name="T90" fmla="*/ 28 w 50"/>
                <a:gd name="T91" fmla="*/ 29 h 54"/>
                <a:gd name="T92" fmla="*/ 50 w 50"/>
                <a:gd name="T93" fmla="*/ 29 h 54"/>
                <a:gd name="T94" fmla="*/ 50 w 50"/>
                <a:gd name="T95" fmla="*/ 3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0" h="54">
                  <a:moveTo>
                    <a:pt x="50" y="32"/>
                  </a:moveTo>
                  <a:cubicBezTo>
                    <a:pt x="49" y="32"/>
                    <a:pt x="49" y="32"/>
                    <a:pt x="48" y="32"/>
                  </a:cubicBezTo>
                  <a:cubicBezTo>
                    <a:pt x="47" y="32"/>
                    <a:pt x="46" y="33"/>
                    <a:pt x="45" y="33"/>
                  </a:cubicBezTo>
                  <a:cubicBezTo>
                    <a:pt x="44" y="33"/>
                    <a:pt x="44" y="34"/>
                    <a:pt x="44" y="35"/>
                  </a:cubicBezTo>
                  <a:cubicBezTo>
                    <a:pt x="43" y="35"/>
                    <a:pt x="43" y="36"/>
                    <a:pt x="43" y="37"/>
                  </a:cubicBezTo>
                  <a:cubicBezTo>
                    <a:pt x="43" y="41"/>
                    <a:pt x="43" y="41"/>
                    <a:pt x="43" y="41"/>
                  </a:cubicBezTo>
                  <a:cubicBezTo>
                    <a:pt x="43" y="44"/>
                    <a:pt x="43" y="46"/>
                    <a:pt x="43" y="47"/>
                  </a:cubicBezTo>
                  <a:cubicBezTo>
                    <a:pt x="43" y="48"/>
                    <a:pt x="43" y="48"/>
                    <a:pt x="43" y="49"/>
                  </a:cubicBezTo>
                  <a:cubicBezTo>
                    <a:pt x="40" y="51"/>
                    <a:pt x="37" y="52"/>
                    <a:pt x="34" y="52"/>
                  </a:cubicBezTo>
                  <a:cubicBezTo>
                    <a:pt x="31" y="53"/>
                    <a:pt x="28" y="54"/>
                    <a:pt x="25" y="54"/>
                  </a:cubicBezTo>
                  <a:cubicBezTo>
                    <a:pt x="21" y="54"/>
                    <a:pt x="18" y="53"/>
                    <a:pt x="15" y="52"/>
                  </a:cubicBezTo>
                  <a:cubicBezTo>
                    <a:pt x="12" y="51"/>
                    <a:pt x="10" y="49"/>
                    <a:pt x="7" y="47"/>
                  </a:cubicBezTo>
                  <a:cubicBezTo>
                    <a:pt x="5" y="44"/>
                    <a:pt x="3" y="41"/>
                    <a:pt x="2" y="38"/>
                  </a:cubicBezTo>
                  <a:cubicBezTo>
                    <a:pt x="1" y="35"/>
                    <a:pt x="0" y="31"/>
                    <a:pt x="0" y="27"/>
                  </a:cubicBezTo>
                  <a:cubicBezTo>
                    <a:pt x="0" y="23"/>
                    <a:pt x="1" y="20"/>
                    <a:pt x="2" y="17"/>
                  </a:cubicBezTo>
                  <a:cubicBezTo>
                    <a:pt x="3" y="13"/>
                    <a:pt x="5" y="10"/>
                    <a:pt x="7" y="8"/>
                  </a:cubicBezTo>
                  <a:cubicBezTo>
                    <a:pt x="10" y="5"/>
                    <a:pt x="12" y="4"/>
                    <a:pt x="15" y="2"/>
                  </a:cubicBezTo>
                  <a:cubicBezTo>
                    <a:pt x="19" y="1"/>
                    <a:pt x="22" y="0"/>
                    <a:pt x="25" y="0"/>
                  </a:cubicBezTo>
                  <a:cubicBezTo>
                    <a:pt x="28" y="0"/>
                    <a:pt x="31" y="1"/>
                    <a:pt x="33" y="1"/>
                  </a:cubicBezTo>
                  <a:cubicBezTo>
                    <a:pt x="35" y="2"/>
                    <a:pt x="37" y="3"/>
                    <a:pt x="39" y="4"/>
                  </a:cubicBezTo>
                  <a:cubicBezTo>
                    <a:pt x="40" y="1"/>
                    <a:pt x="40" y="1"/>
                    <a:pt x="40" y="1"/>
                  </a:cubicBezTo>
                  <a:cubicBezTo>
                    <a:pt x="43" y="1"/>
                    <a:pt x="43" y="1"/>
                    <a:pt x="43" y="1"/>
                  </a:cubicBezTo>
                  <a:cubicBezTo>
                    <a:pt x="43" y="19"/>
                    <a:pt x="43" y="19"/>
                    <a:pt x="43" y="19"/>
                  </a:cubicBezTo>
                  <a:cubicBezTo>
                    <a:pt x="40" y="19"/>
                    <a:pt x="40" y="19"/>
                    <a:pt x="40" y="19"/>
                  </a:cubicBezTo>
                  <a:cubicBezTo>
                    <a:pt x="40" y="17"/>
                    <a:pt x="39" y="15"/>
                    <a:pt x="38" y="13"/>
                  </a:cubicBezTo>
                  <a:cubicBezTo>
                    <a:pt x="38" y="12"/>
                    <a:pt x="37" y="10"/>
                    <a:pt x="36" y="8"/>
                  </a:cubicBezTo>
                  <a:cubicBezTo>
                    <a:pt x="34" y="7"/>
                    <a:pt x="33" y="6"/>
                    <a:pt x="31" y="5"/>
                  </a:cubicBezTo>
                  <a:cubicBezTo>
                    <a:pt x="30" y="4"/>
                    <a:pt x="28" y="3"/>
                    <a:pt x="25" y="3"/>
                  </a:cubicBezTo>
                  <a:cubicBezTo>
                    <a:pt x="23" y="3"/>
                    <a:pt x="20" y="4"/>
                    <a:pt x="18" y="5"/>
                  </a:cubicBezTo>
                  <a:cubicBezTo>
                    <a:pt x="16" y="6"/>
                    <a:pt x="15" y="7"/>
                    <a:pt x="13" y="10"/>
                  </a:cubicBezTo>
                  <a:cubicBezTo>
                    <a:pt x="12" y="12"/>
                    <a:pt x="11" y="14"/>
                    <a:pt x="10" y="17"/>
                  </a:cubicBezTo>
                  <a:cubicBezTo>
                    <a:pt x="9" y="20"/>
                    <a:pt x="9" y="23"/>
                    <a:pt x="9" y="27"/>
                  </a:cubicBezTo>
                  <a:cubicBezTo>
                    <a:pt x="9" y="30"/>
                    <a:pt x="9" y="33"/>
                    <a:pt x="10" y="36"/>
                  </a:cubicBezTo>
                  <a:cubicBezTo>
                    <a:pt x="11" y="39"/>
                    <a:pt x="12" y="41"/>
                    <a:pt x="13" y="44"/>
                  </a:cubicBezTo>
                  <a:cubicBezTo>
                    <a:pt x="15" y="46"/>
                    <a:pt x="17" y="47"/>
                    <a:pt x="19" y="49"/>
                  </a:cubicBezTo>
                  <a:cubicBezTo>
                    <a:pt x="21" y="50"/>
                    <a:pt x="24" y="50"/>
                    <a:pt x="26" y="50"/>
                  </a:cubicBezTo>
                  <a:cubicBezTo>
                    <a:pt x="28" y="50"/>
                    <a:pt x="30" y="50"/>
                    <a:pt x="32" y="49"/>
                  </a:cubicBezTo>
                  <a:cubicBezTo>
                    <a:pt x="34" y="49"/>
                    <a:pt x="35" y="48"/>
                    <a:pt x="36" y="47"/>
                  </a:cubicBezTo>
                  <a:cubicBezTo>
                    <a:pt x="36" y="46"/>
                    <a:pt x="36" y="45"/>
                    <a:pt x="36" y="44"/>
                  </a:cubicBezTo>
                  <a:cubicBezTo>
                    <a:pt x="36" y="42"/>
                    <a:pt x="36" y="41"/>
                    <a:pt x="36" y="40"/>
                  </a:cubicBezTo>
                  <a:cubicBezTo>
                    <a:pt x="36" y="38"/>
                    <a:pt x="36" y="38"/>
                    <a:pt x="36" y="38"/>
                  </a:cubicBezTo>
                  <a:cubicBezTo>
                    <a:pt x="36" y="37"/>
                    <a:pt x="36" y="36"/>
                    <a:pt x="36" y="35"/>
                  </a:cubicBezTo>
                  <a:cubicBezTo>
                    <a:pt x="35" y="34"/>
                    <a:pt x="35" y="34"/>
                    <a:pt x="34" y="33"/>
                  </a:cubicBezTo>
                  <a:cubicBezTo>
                    <a:pt x="33" y="33"/>
                    <a:pt x="32" y="33"/>
                    <a:pt x="31" y="32"/>
                  </a:cubicBezTo>
                  <a:cubicBezTo>
                    <a:pt x="29" y="32"/>
                    <a:pt x="28" y="32"/>
                    <a:pt x="28" y="32"/>
                  </a:cubicBezTo>
                  <a:cubicBezTo>
                    <a:pt x="28" y="29"/>
                    <a:pt x="28" y="29"/>
                    <a:pt x="28" y="29"/>
                  </a:cubicBezTo>
                  <a:cubicBezTo>
                    <a:pt x="50" y="29"/>
                    <a:pt x="50" y="29"/>
                    <a:pt x="50" y="29"/>
                  </a:cubicBezTo>
                  <a:lnTo>
                    <a:pt x="50" y="32"/>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8" name="Freeform 34"/>
            <p:cNvSpPr>
              <a:spLocks/>
            </p:cNvSpPr>
            <p:nvPr userDrawn="1"/>
          </p:nvSpPr>
          <p:spPr bwMode="auto">
            <a:xfrm>
              <a:off x="3040014" y="1452985"/>
              <a:ext cx="195263" cy="200025"/>
            </a:xfrm>
            <a:custGeom>
              <a:avLst/>
              <a:gdLst>
                <a:gd name="T0" fmla="*/ 52 w 52"/>
                <a:gd name="T1" fmla="*/ 3 h 53"/>
                <a:gd name="T2" fmla="*/ 49 w 52"/>
                <a:gd name="T3" fmla="*/ 3 h 53"/>
                <a:gd name="T4" fmla="*/ 46 w 52"/>
                <a:gd name="T5" fmla="*/ 5 h 53"/>
                <a:gd name="T6" fmla="*/ 44 w 52"/>
                <a:gd name="T7" fmla="*/ 8 h 53"/>
                <a:gd name="T8" fmla="*/ 44 w 52"/>
                <a:gd name="T9" fmla="*/ 14 h 53"/>
                <a:gd name="T10" fmla="*/ 44 w 52"/>
                <a:gd name="T11" fmla="*/ 36 h 53"/>
                <a:gd name="T12" fmla="*/ 42 w 52"/>
                <a:gd name="T13" fmla="*/ 44 h 53"/>
                <a:gd name="T14" fmla="*/ 37 w 52"/>
                <a:gd name="T15" fmla="*/ 49 h 53"/>
                <a:gd name="T16" fmla="*/ 31 w 52"/>
                <a:gd name="T17" fmla="*/ 52 h 53"/>
                <a:gd name="T18" fmla="*/ 25 w 52"/>
                <a:gd name="T19" fmla="*/ 53 h 53"/>
                <a:gd name="T20" fmla="*/ 17 w 52"/>
                <a:gd name="T21" fmla="*/ 51 h 53"/>
                <a:gd name="T22" fmla="*/ 11 w 52"/>
                <a:gd name="T23" fmla="*/ 48 h 53"/>
                <a:gd name="T24" fmla="*/ 8 w 52"/>
                <a:gd name="T25" fmla="*/ 43 h 53"/>
                <a:gd name="T26" fmla="*/ 6 w 52"/>
                <a:gd name="T27" fmla="*/ 38 h 53"/>
                <a:gd name="T28" fmla="*/ 6 w 52"/>
                <a:gd name="T29" fmla="*/ 8 h 53"/>
                <a:gd name="T30" fmla="*/ 6 w 52"/>
                <a:gd name="T31" fmla="*/ 6 h 53"/>
                <a:gd name="T32" fmla="*/ 4 w 52"/>
                <a:gd name="T33" fmla="*/ 4 h 53"/>
                <a:gd name="T34" fmla="*/ 2 w 52"/>
                <a:gd name="T35" fmla="*/ 3 h 53"/>
                <a:gd name="T36" fmla="*/ 0 w 52"/>
                <a:gd name="T37" fmla="*/ 3 h 53"/>
                <a:gd name="T38" fmla="*/ 0 w 52"/>
                <a:gd name="T39" fmla="*/ 0 h 53"/>
                <a:gd name="T40" fmla="*/ 21 w 52"/>
                <a:gd name="T41" fmla="*/ 0 h 53"/>
                <a:gd name="T42" fmla="*/ 21 w 52"/>
                <a:gd name="T43" fmla="*/ 3 h 53"/>
                <a:gd name="T44" fmla="*/ 18 w 52"/>
                <a:gd name="T45" fmla="*/ 3 h 53"/>
                <a:gd name="T46" fmla="*/ 16 w 52"/>
                <a:gd name="T47" fmla="*/ 4 h 53"/>
                <a:gd name="T48" fmla="*/ 14 w 52"/>
                <a:gd name="T49" fmla="*/ 5 h 53"/>
                <a:gd name="T50" fmla="*/ 14 w 52"/>
                <a:gd name="T51" fmla="*/ 8 h 53"/>
                <a:gd name="T52" fmla="*/ 14 w 52"/>
                <a:gd name="T53" fmla="*/ 36 h 53"/>
                <a:gd name="T54" fmla="*/ 15 w 52"/>
                <a:gd name="T55" fmla="*/ 40 h 53"/>
                <a:gd name="T56" fmla="*/ 16 w 52"/>
                <a:gd name="T57" fmla="*/ 44 h 53"/>
                <a:gd name="T58" fmla="*/ 20 w 52"/>
                <a:gd name="T59" fmla="*/ 47 h 53"/>
                <a:gd name="T60" fmla="*/ 27 w 52"/>
                <a:gd name="T61" fmla="*/ 49 h 53"/>
                <a:gd name="T62" fmla="*/ 33 w 52"/>
                <a:gd name="T63" fmla="*/ 47 h 53"/>
                <a:gd name="T64" fmla="*/ 38 w 52"/>
                <a:gd name="T65" fmla="*/ 44 h 53"/>
                <a:gd name="T66" fmla="*/ 40 w 52"/>
                <a:gd name="T67" fmla="*/ 40 h 53"/>
                <a:gd name="T68" fmla="*/ 40 w 52"/>
                <a:gd name="T69" fmla="*/ 36 h 53"/>
                <a:gd name="T70" fmla="*/ 40 w 52"/>
                <a:gd name="T71" fmla="*/ 15 h 53"/>
                <a:gd name="T72" fmla="*/ 40 w 52"/>
                <a:gd name="T73" fmla="*/ 8 h 53"/>
                <a:gd name="T74" fmla="*/ 38 w 52"/>
                <a:gd name="T75" fmla="*/ 5 h 53"/>
                <a:gd name="T76" fmla="*/ 35 w 52"/>
                <a:gd name="T77" fmla="*/ 4 h 53"/>
                <a:gd name="T78" fmla="*/ 31 w 52"/>
                <a:gd name="T79" fmla="*/ 3 h 53"/>
                <a:gd name="T80" fmla="*/ 31 w 52"/>
                <a:gd name="T81" fmla="*/ 0 h 53"/>
                <a:gd name="T82" fmla="*/ 52 w 52"/>
                <a:gd name="T83" fmla="*/ 0 h 53"/>
                <a:gd name="T84" fmla="*/ 52 w 52"/>
                <a:gd name="T85" fmla="*/ 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2" h="53">
                  <a:moveTo>
                    <a:pt x="52" y="3"/>
                  </a:moveTo>
                  <a:cubicBezTo>
                    <a:pt x="51" y="3"/>
                    <a:pt x="50" y="3"/>
                    <a:pt x="49" y="3"/>
                  </a:cubicBezTo>
                  <a:cubicBezTo>
                    <a:pt x="48" y="4"/>
                    <a:pt x="47" y="4"/>
                    <a:pt x="46" y="5"/>
                  </a:cubicBezTo>
                  <a:cubicBezTo>
                    <a:pt x="45" y="5"/>
                    <a:pt x="45" y="6"/>
                    <a:pt x="44" y="8"/>
                  </a:cubicBezTo>
                  <a:cubicBezTo>
                    <a:pt x="44" y="10"/>
                    <a:pt x="44" y="12"/>
                    <a:pt x="44" y="14"/>
                  </a:cubicBezTo>
                  <a:cubicBezTo>
                    <a:pt x="44" y="36"/>
                    <a:pt x="44" y="36"/>
                    <a:pt x="44" y="36"/>
                  </a:cubicBezTo>
                  <a:cubicBezTo>
                    <a:pt x="44" y="39"/>
                    <a:pt x="43" y="42"/>
                    <a:pt x="42" y="44"/>
                  </a:cubicBezTo>
                  <a:cubicBezTo>
                    <a:pt x="41" y="46"/>
                    <a:pt x="39" y="48"/>
                    <a:pt x="37" y="49"/>
                  </a:cubicBezTo>
                  <a:cubicBezTo>
                    <a:pt x="36" y="50"/>
                    <a:pt x="34" y="51"/>
                    <a:pt x="31" y="52"/>
                  </a:cubicBezTo>
                  <a:cubicBezTo>
                    <a:pt x="29" y="52"/>
                    <a:pt x="27" y="53"/>
                    <a:pt x="25" y="53"/>
                  </a:cubicBezTo>
                  <a:cubicBezTo>
                    <a:pt x="22" y="53"/>
                    <a:pt x="20" y="52"/>
                    <a:pt x="17" y="51"/>
                  </a:cubicBezTo>
                  <a:cubicBezTo>
                    <a:pt x="15" y="51"/>
                    <a:pt x="13" y="49"/>
                    <a:pt x="11" y="48"/>
                  </a:cubicBezTo>
                  <a:cubicBezTo>
                    <a:pt x="10" y="47"/>
                    <a:pt x="8" y="45"/>
                    <a:pt x="8" y="43"/>
                  </a:cubicBezTo>
                  <a:cubicBezTo>
                    <a:pt x="7" y="42"/>
                    <a:pt x="6" y="40"/>
                    <a:pt x="6" y="38"/>
                  </a:cubicBezTo>
                  <a:cubicBezTo>
                    <a:pt x="6" y="8"/>
                    <a:pt x="6" y="8"/>
                    <a:pt x="6" y="8"/>
                  </a:cubicBezTo>
                  <a:cubicBezTo>
                    <a:pt x="6" y="7"/>
                    <a:pt x="6" y="6"/>
                    <a:pt x="6" y="6"/>
                  </a:cubicBezTo>
                  <a:cubicBezTo>
                    <a:pt x="6" y="5"/>
                    <a:pt x="5" y="5"/>
                    <a:pt x="4" y="4"/>
                  </a:cubicBezTo>
                  <a:cubicBezTo>
                    <a:pt x="4" y="4"/>
                    <a:pt x="3" y="4"/>
                    <a:pt x="2" y="3"/>
                  </a:cubicBezTo>
                  <a:cubicBezTo>
                    <a:pt x="1" y="3"/>
                    <a:pt x="0" y="3"/>
                    <a:pt x="0" y="3"/>
                  </a:cubicBezTo>
                  <a:cubicBezTo>
                    <a:pt x="0" y="0"/>
                    <a:pt x="0" y="0"/>
                    <a:pt x="0" y="0"/>
                  </a:cubicBezTo>
                  <a:cubicBezTo>
                    <a:pt x="21" y="0"/>
                    <a:pt x="21" y="0"/>
                    <a:pt x="21" y="0"/>
                  </a:cubicBezTo>
                  <a:cubicBezTo>
                    <a:pt x="21" y="3"/>
                    <a:pt x="21" y="3"/>
                    <a:pt x="21" y="3"/>
                  </a:cubicBezTo>
                  <a:cubicBezTo>
                    <a:pt x="20" y="3"/>
                    <a:pt x="19" y="3"/>
                    <a:pt x="18" y="3"/>
                  </a:cubicBezTo>
                  <a:cubicBezTo>
                    <a:pt x="17" y="4"/>
                    <a:pt x="17" y="4"/>
                    <a:pt x="16" y="4"/>
                  </a:cubicBezTo>
                  <a:cubicBezTo>
                    <a:pt x="15" y="4"/>
                    <a:pt x="15" y="5"/>
                    <a:pt x="14" y="5"/>
                  </a:cubicBezTo>
                  <a:cubicBezTo>
                    <a:pt x="14" y="6"/>
                    <a:pt x="14" y="7"/>
                    <a:pt x="14" y="8"/>
                  </a:cubicBezTo>
                  <a:cubicBezTo>
                    <a:pt x="14" y="36"/>
                    <a:pt x="14" y="36"/>
                    <a:pt x="14" y="36"/>
                  </a:cubicBezTo>
                  <a:cubicBezTo>
                    <a:pt x="14" y="37"/>
                    <a:pt x="14" y="38"/>
                    <a:pt x="15" y="40"/>
                  </a:cubicBezTo>
                  <a:cubicBezTo>
                    <a:pt x="15" y="41"/>
                    <a:pt x="15" y="43"/>
                    <a:pt x="16" y="44"/>
                  </a:cubicBezTo>
                  <a:cubicBezTo>
                    <a:pt x="17" y="45"/>
                    <a:pt x="19" y="46"/>
                    <a:pt x="20" y="47"/>
                  </a:cubicBezTo>
                  <a:cubicBezTo>
                    <a:pt x="22" y="48"/>
                    <a:pt x="24" y="49"/>
                    <a:pt x="27" y="49"/>
                  </a:cubicBezTo>
                  <a:cubicBezTo>
                    <a:pt x="29" y="49"/>
                    <a:pt x="32" y="48"/>
                    <a:pt x="33" y="47"/>
                  </a:cubicBezTo>
                  <a:cubicBezTo>
                    <a:pt x="35" y="46"/>
                    <a:pt x="37" y="45"/>
                    <a:pt x="38" y="44"/>
                  </a:cubicBezTo>
                  <a:cubicBezTo>
                    <a:pt x="39" y="43"/>
                    <a:pt x="39" y="41"/>
                    <a:pt x="40" y="40"/>
                  </a:cubicBezTo>
                  <a:cubicBezTo>
                    <a:pt x="40" y="39"/>
                    <a:pt x="40" y="37"/>
                    <a:pt x="40" y="36"/>
                  </a:cubicBezTo>
                  <a:cubicBezTo>
                    <a:pt x="40" y="15"/>
                    <a:pt x="40" y="15"/>
                    <a:pt x="40" y="15"/>
                  </a:cubicBezTo>
                  <a:cubicBezTo>
                    <a:pt x="40" y="12"/>
                    <a:pt x="40" y="10"/>
                    <a:pt x="40" y="8"/>
                  </a:cubicBezTo>
                  <a:cubicBezTo>
                    <a:pt x="39" y="7"/>
                    <a:pt x="39" y="6"/>
                    <a:pt x="38" y="5"/>
                  </a:cubicBezTo>
                  <a:cubicBezTo>
                    <a:pt x="37" y="4"/>
                    <a:pt x="36" y="4"/>
                    <a:pt x="35" y="4"/>
                  </a:cubicBezTo>
                  <a:cubicBezTo>
                    <a:pt x="33" y="3"/>
                    <a:pt x="32" y="3"/>
                    <a:pt x="31" y="3"/>
                  </a:cubicBezTo>
                  <a:cubicBezTo>
                    <a:pt x="31" y="0"/>
                    <a:pt x="31" y="0"/>
                    <a:pt x="31" y="0"/>
                  </a:cubicBezTo>
                  <a:cubicBezTo>
                    <a:pt x="52" y="0"/>
                    <a:pt x="52" y="0"/>
                    <a:pt x="52" y="0"/>
                  </a:cubicBezTo>
                  <a:lnTo>
                    <a:pt x="52" y="3"/>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9" name="Freeform 35"/>
            <p:cNvSpPr>
              <a:spLocks/>
            </p:cNvSpPr>
            <p:nvPr userDrawn="1"/>
          </p:nvSpPr>
          <p:spPr bwMode="auto">
            <a:xfrm>
              <a:off x="3243214" y="1452985"/>
              <a:ext cx="206375" cy="196850"/>
            </a:xfrm>
            <a:custGeom>
              <a:avLst/>
              <a:gdLst>
                <a:gd name="T0" fmla="*/ 55 w 55"/>
                <a:gd name="T1" fmla="*/ 3 h 52"/>
                <a:gd name="T2" fmla="*/ 52 w 55"/>
                <a:gd name="T3" fmla="*/ 4 h 52"/>
                <a:gd name="T4" fmla="*/ 49 w 55"/>
                <a:gd name="T5" fmla="*/ 5 h 52"/>
                <a:gd name="T6" fmla="*/ 48 w 55"/>
                <a:gd name="T7" fmla="*/ 8 h 52"/>
                <a:gd name="T8" fmla="*/ 47 w 55"/>
                <a:gd name="T9" fmla="*/ 15 h 52"/>
                <a:gd name="T10" fmla="*/ 47 w 55"/>
                <a:gd name="T11" fmla="*/ 52 h 52"/>
                <a:gd name="T12" fmla="*/ 44 w 55"/>
                <a:gd name="T13" fmla="*/ 52 h 52"/>
                <a:gd name="T14" fmla="*/ 13 w 55"/>
                <a:gd name="T15" fmla="*/ 10 h 52"/>
                <a:gd name="T16" fmla="*/ 13 w 55"/>
                <a:gd name="T17" fmla="*/ 37 h 52"/>
                <a:gd name="T18" fmla="*/ 14 w 55"/>
                <a:gd name="T19" fmla="*/ 43 h 52"/>
                <a:gd name="T20" fmla="*/ 15 w 55"/>
                <a:gd name="T21" fmla="*/ 47 h 52"/>
                <a:gd name="T22" fmla="*/ 19 w 55"/>
                <a:gd name="T23" fmla="*/ 48 h 52"/>
                <a:gd name="T24" fmla="*/ 22 w 55"/>
                <a:gd name="T25" fmla="*/ 49 h 52"/>
                <a:gd name="T26" fmla="*/ 22 w 55"/>
                <a:gd name="T27" fmla="*/ 51 h 52"/>
                <a:gd name="T28" fmla="*/ 1 w 55"/>
                <a:gd name="T29" fmla="*/ 51 h 52"/>
                <a:gd name="T30" fmla="*/ 1 w 55"/>
                <a:gd name="T31" fmla="*/ 49 h 52"/>
                <a:gd name="T32" fmla="*/ 5 w 55"/>
                <a:gd name="T33" fmla="*/ 48 h 52"/>
                <a:gd name="T34" fmla="*/ 7 w 55"/>
                <a:gd name="T35" fmla="*/ 47 h 52"/>
                <a:gd name="T36" fmla="*/ 9 w 55"/>
                <a:gd name="T37" fmla="*/ 44 h 52"/>
                <a:gd name="T38" fmla="*/ 10 w 55"/>
                <a:gd name="T39" fmla="*/ 37 h 52"/>
                <a:gd name="T40" fmla="*/ 10 w 55"/>
                <a:gd name="T41" fmla="*/ 12 h 52"/>
                <a:gd name="T42" fmla="*/ 9 w 55"/>
                <a:gd name="T43" fmla="*/ 9 h 52"/>
                <a:gd name="T44" fmla="*/ 8 w 55"/>
                <a:gd name="T45" fmla="*/ 6 h 52"/>
                <a:gd name="T46" fmla="*/ 4 w 55"/>
                <a:gd name="T47" fmla="*/ 4 h 52"/>
                <a:gd name="T48" fmla="*/ 0 w 55"/>
                <a:gd name="T49" fmla="*/ 3 h 52"/>
                <a:gd name="T50" fmla="*/ 0 w 55"/>
                <a:gd name="T51" fmla="*/ 0 h 52"/>
                <a:gd name="T52" fmla="*/ 15 w 55"/>
                <a:gd name="T53" fmla="*/ 0 h 52"/>
                <a:gd name="T54" fmla="*/ 44 w 55"/>
                <a:gd name="T55" fmla="*/ 39 h 52"/>
                <a:gd name="T56" fmla="*/ 44 w 55"/>
                <a:gd name="T57" fmla="*/ 15 h 52"/>
                <a:gd name="T58" fmla="*/ 43 w 55"/>
                <a:gd name="T59" fmla="*/ 8 h 52"/>
                <a:gd name="T60" fmla="*/ 41 w 55"/>
                <a:gd name="T61" fmla="*/ 5 h 52"/>
                <a:gd name="T62" fmla="*/ 38 w 55"/>
                <a:gd name="T63" fmla="*/ 4 h 52"/>
                <a:gd name="T64" fmla="*/ 35 w 55"/>
                <a:gd name="T65" fmla="*/ 3 h 52"/>
                <a:gd name="T66" fmla="*/ 35 w 55"/>
                <a:gd name="T67" fmla="*/ 0 h 52"/>
                <a:gd name="T68" fmla="*/ 55 w 55"/>
                <a:gd name="T69" fmla="*/ 0 h 52"/>
                <a:gd name="T70" fmla="*/ 55 w 55"/>
                <a:gd name="T71" fmla="*/ 3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5" h="52">
                  <a:moveTo>
                    <a:pt x="55" y="3"/>
                  </a:moveTo>
                  <a:cubicBezTo>
                    <a:pt x="55" y="3"/>
                    <a:pt x="54" y="3"/>
                    <a:pt x="52" y="4"/>
                  </a:cubicBezTo>
                  <a:cubicBezTo>
                    <a:pt x="51" y="4"/>
                    <a:pt x="50" y="4"/>
                    <a:pt x="49" y="5"/>
                  </a:cubicBezTo>
                  <a:cubicBezTo>
                    <a:pt x="48" y="5"/>
                    <a:pt x="48" y="6"/>
                    <a:pt x="48" y="8"/>
                  </a:cubicBezTo>
                  <a:cubicBezTo>
                    <a:pt x="47" y="10"/>
                    <a:pt x="47" y="12"/>
                    <a:pt x="47" y="15"/>
                  </a:cubicBezTo>
                  <a:cubicBezTo>
                    <a:pt x="47" y="52"/>
                    <a:pt x="47" y="52"/>
                    <a:pt x="47" y="52"/>
                  </a:cubicBezTo>
                  <a:cubicBezTo>
                    <a:pt x="44" y="52"/>
                    <a:pt x="44" y="52"/>
                    <a:pt x="44" y="52"/>
                  </a:cubicBezTo>
                  <a:cubicBezTo>
                    <a:pt x="13" y="10"/>
                    <a:pt x="13" y="10"/>
                    <a:pt x="13" y="10"/>
                  </a:cubicBezTo>
                  <a:cubicBezTo>
                    <a:pt x="13" y="37"/>
                    <a:pt x="13" y="37"/>
                    <a:pt x="13" y="37"/>
                  </a:cubicBezTo>
                  <a:cubicBezTo>
                    <a:pt x="13" y="39"/>
                    <a:pt x="13" y="42"/>
                    <a:pt x="14" y="43"/>
                  </a:cubicBezTo>
                  <a:cubicBezTo>
                    <a:pt x="14" y="45"/>
                    <a:pt x="15" y="46"/>
                    <a:pt x="15" y="47"/>
                  </a:cubicBezTo>
                  <a:cubicBezTo>
                    <a:pt x="16" y="47"/>
                    <a:pt x="17" y="48"/>
                    <a:pt x="19" y="48"/>
                  </a:cubicBezTo>
                  <a:cubicBezTo>
                    <a:pt x="20" y="49"/>
                    <a:pt x="22" y="49"/>
                    <a:pt x="22" y="49"/>
                  </a:cubicBezTo>
                  <a:cubicBezTo>
                    <a:pt x="22" y="51"/>
                    <a:pt x="22" y="51"/>
                    <a:pt x="22" y="51"/>
                  </a:cubicBezTo>
                  <a:cubicBezTo>
                    <a:pt x="1" y="51"/>
                    <a:pt x="1" y="51"/>
                    <a:pt x="1" y="51"/>
                  </a:cubicBezTo>
                  <a:cubicBezTo>
                    <a:pt x="1" y="49"/>
                    <a:pt x="1" y="49"/>
                    <a:pt x="1" y="49"/>
                  </a:cubicBezTo>
                  <a:cubicBezTo>
                    <a:pt x="2" y="49"/>
                    <a:pt x="3" y="49"/>
                    <a:pt x="5" y="48"/>
                  </a:cubicBezTo>
                  <a:cubicBezTo>
                    <a:pt x="6" y="48"/>
                    <a:pt x="7" y="47"/>
                    <a:pt x="7" y="47"/>
                  </a:cubicBezTo>
                  <a:cubicBezTo>
                    <a:pt x="8" y="46"/>
                    <a:pt x="9" y="45"/>
                    <a:pt x="9" y="44"/>
                  </a:cubicBezTo>
                  <a:cubicBezTo>
                    <a:pt x="9" y="43"/>
                    <a:pt x="10" y="40"/>
                    <a:pt x="10" y="37"/>
                  </a:cubicBezTo>
                  <a:cubicBezTo>
                    <a:pt x="10" y="12"/>
                    <a:pt x="10" y="12"/>
                    <a:pt x="10" y="12"/>
                  </a:cubicBezTo>
                  <a:cubicBezTo>
                    <a:pt x="10" y="11"/>
                    <a:pt x="9" y="10"/>
                    <a:pt x="9" y="9"/>
                  </a:cubicBezTo>
                  <a:cubicBezTo>
                    <a:pt x="9" y="7"/>
                    <a:pt x="8" y="7"/>
                    <a:pt x="8" y="6"/>
                  </a:cubicBezTo>
                  <a:cubicBezTo>
                    <a:pt x="7" y="5"/>
                    <a:pt x="6" y="5"/>
                    <a:pt x="4" y="4"/>
                  </a:cubicBezTo>
                  <a:cubicBezTo>
                    <a:pt x="3" y="3"/>
                    <a:pt x="1" y="3"/>
                    <a:pt x="0" y="3"/>
                  </a:cubicBezTo>
                  <a:cubicBezTo>
                    <a:pt x="0" y="0"/>
                    <a:pt x="0" y="0"/>
                    <a:pt x="0" y="0"/>
                  </a:cubicBezTo>
                  <a:cubicBezTo>
                    <a:pt x="15" y="0"/>
                    <a:pt x="15" y="0"/>
                    <a:pt x="15" y="0"/>
                  </a:cubicBezTo>
                  <a:cubicBezTo>
                    <a:pt x="44" y="39"/>
                    <a:pt x="44" y="39"/>
                    <a:pt x="44" y="39"/>
                  </a:cubicBezTo>
                  <a:cubicBezTo>
                    <a:pt x="44" y="15"/>
                    <a:pt x="44" y="15"/>
                    <a:pt x="44" y="15"/>
                  </a:cubicBezTo>
                  <a:cubicBezTo>
                    <a:pt x="44" y="12"/>
                    <a:pt x="43" y="10"/>
                    <a:pt x="43" y="8"/>
                  </a:cubicBezTo>
                  <a:cubicBezTo>
                    <a:pt x="43" y="7"/>
                    <a:pt x="42" y="6"/>
                    <a:pt x="41" y="5"/>
                  </a:cubicBezTo>
                  <a:cubicBezTo>
                    <a:pt x="41" y="5"/>
                    <a:pt x="40" y="4"/>
                    <a:pt x="38" y="4"/>
                  </a:cubicBezTo>
                  <a:cubicBezTo>
                    <a:pt x="37" y="3"/>
                    <a:pt x="36" y="3"/>
                    <a:pt x="35" y="3"/>
                  </a:cubicBezTo>
                  <a:cubicBezTo>
                    <a:pt x="35" y="0"/>
                    <a:pt x="35" y="0"/>
                    <a:pt x="35" y="0"/>
                  </a:cubicBezTo>
                  <a:cubicBezTo>
                    <a:pt x="55" y="0"/>
                    <a:pt x="55" y="0"/>
                    <a:pt x="55" y="0"/>
                  </a:cubicBezTo>
                  <a:lnTo>
                    <a:pt x="55" y="3"/>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0" name="Freeform 36"/>
            <p:cNvSpPr>
              <a:spLocks/>
            </p:cNvSpPr>
            <p:nvPr userDrawn="1"/>
          </p:nvSpPr>
          <p:spPr bwMode="auto">
            <a:xfrm>
              <a:off x="3457526" y="1452985"/>
              <a:ext cx="85725" cy="192088"/>
            </a:xfrm>
            <a:custGeom>
              <a:avLst/>
              <a:gdLst>
                <a:gd name="T0" fmla="*/ 23 w 23"/>
                <a:gd name="T1" fmla="*/ 51 h 51"/>
                <a:gd name="T2" fmla="*/ 0 w 23"/>
                <a:gd name="T3" fmla="*/ 51 h 51"/>
                <a:gd name="T4" fmla="*/ 0 w 23"/>
                <a:gd name="T5" fmla="*/ 49 h 51"/>
                <a:gd name="T6" fmla="*/ 3 w 23"/>
                <a:gd name="T7" fmla="*/ 49 h 51"/>
                <a:gd name="T8" fmla="*/ 6 w 23"/>
                <a:gd name="T9" fmla="*/ 48 h 51"/>
                <a:gd name="T10" fmla="*/ 8 w 23"/>
                <a:gd name="T11" fmla="*/ 47 h 51"/>
                <a:gd name="T12" fmla="*/ 8 w 23"/>
                <a:gd name="T13" fmla="*/ 45 h 51"/>
                <a:gd name="T14" fmla="*/ 8 w 23"/>
                <a:gd name="T15" fmla="*/ 8 h 51"/>
                <a:gd name="T16" fmla="*/ 8 w 23"/>
                <a:gd name="T17" fmla="*/ 6 h 51"/>
                <a:gd name="T18" fmla="*/ 6 w 23"/>
                <a:gd name="T19" fmla="*/ 4 h 51"/>
                <a:gd name="T20" fmla="*/ 3 w 23"/>
                <a:gd name="T21" fmla="*/ 3 h 51"/>
                <a:gd name="T22" fmla="*/ 0 w 23"/>
                <a:gd name="T23" fmla="*/ 3 h 51"/>
                <a:gd name="T24" fmla="*/ 0 w 23"/>
                <a:gd name="T25" fmla="*/ 0 h 51"/>
                <a:gd name="T26" fmla="*/ 23 w 23"/>
                <a:gd name="T27" fmla="*/ 0 h 51"/>
                <a:gd name="T28" fmla="*/ 23 w 23"/>
                <a:gd name="T29" fmla="*/ 3 h 51"/>
                <a:gd name="T30" fmla="*/ 21 w 23"/>
                <a:gd name="T31" fmla="*/ 3 h 51"/>
                <a:gd name="T32" fmla="*/ 18 w 23"/>
                <a:gd name="T33" fmla="*/ 4 h 51"/>
                <a:gd name="T34" fmla="*/ 16 w 23"/>
                <a:gd name="T35" fmla="*/ 5 h 51"/>
                <a:gd name="T36" fmla="*/ 16 w 23"/>
                <a:gd name="T37" fmla="*/ 7 h 51"/>
                <a:gd name="T38" fmla="*/ 16 w 23"/>
                <a:gd name="T39" fmla="*/ 44 h 51"/>
                <a:gd name="T40" fmla="*/ 16 w 23"/>
                <a:gd name="T41" fmla="*/ 46 h 51"/>
                <a:gd name="T42" fmla="*/ 18 w 23"/>
                <a:gd name="T43" fmla="*/ 48 h 51"/>
                <a:gd name="T44" fmla="*/ 20 w 23"/>
                <a:gd name="T45" fmla="*/ 48 h 51"/>
                <a:gd name="T46" fmla="*/ 23 w 23"/>
                <a:gd name="T47" fmla="*/ 49 h 51"/>
                <a:gd name="T48" fmla="*/ 23 w 23"/>
                <a:gd name="T49"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3" h="51">
                  <a:moveTo>
                    <a:pt x="23" y="51"/>
                  </a:moveTo>
                  <a:cubicBezTo>
                    <a:pt x="0" y="51"/>
                    <a:pt x="0" y="51"/>
                    <a:pt x="0" y="51"/>
                  </a:cubicBezTo>
                  <a:cubicBezTo>
                    <a:pt x="0" y="49"/>
                    <a:pt x="0" y="49"/>
                    <a:pt x="0" y="49"/>
                  </a:cubicBezTo>
                  <a:cubicBezTo>
                    <a:pt x="1" y="49"/>
                    <a:pt x="2" y="49"/>
                    <a:pt x="3" y="49"/>
                  </a:cubicBezTo>
                  <a:cubicBezTo>
                    <a:pt x="4" y="49"/>
                    <a:pt x="5" y="48"/>
                    <a:pt x="6" y="48"/>
                  </a:cubicBezTo>
                  <a:cubicBezTo>
                    <a:pt x="7" y="48"/>
                    <a:pt x="7" y="47"/>
                    <a:pt x="8" y="47"/>
                  </a:cubicBezTo>
                  <a:cubicBezTo>
                    <a:pt x="8" y="46"/>
                    <a:pt x="8" y="46"/>
                    <a:pt x="8" y="45"/>
                  </a:cubicBezTo>
                  <a:cubicBezTo>
                    <a:pt x="8" y="8"/>
                    <a:pt x="8" y="8"/>
                    <a:pt x="8" y="8"/>
                  </a:cubicBezTo>
                  <a:cubicBezTo>
                    <a:pt x="8" y="7"/>
                    <a:pt x="8" y="6"/>
                    <a:pt x="8" y="6"/>
                  </a:cubicBezTo>
                  <a:cubicBezTo>
                    <a:pt x="7" y="5"/>
                    <a:pt x="7" y="5"/>
                    <a:pt x="6" y="4"/>
                  </a:cubicBezTo>
                  <a:cubicBezTo>
                    <a:pt x="5" y="4"/>
                    <a:pt x="4" y="4"/>
                    <a:pt x="3" y="3"/>
                  </a:cubicBezTo>
                  <a:cubicBezTo>
                    <a:pt x="2" y="3"/>
                    <a:pt x="1" y="3"/>
                    <a:pt x="0" y="3"/>
                  </a:cubicBezTo>
                  <a:cubicBezTo>
                    <a:pt x="0" y="0"/>
                    <a:pt x="0" y="0"/>
                    <a:pt x="0" y="0"/>
                  </a:cubicBezTo>
                  <a:cubicBezTo>
                    <a:pt x="23" y="0"/>
                    <a:pt x="23" y="0"/>
                    <a:pt x="23" y="0"/>
                  </a:cubicBezTo>
                  <a:cubicBezTo>
                    <a:pt x="23" y="3"/>
                    <a:pt x="23" y="3"/>
                    <a:pt x="23" y="3"/>
                  </a:cubicBezTo>
                  <a:cubicBezTo>
                    <a:pt x="23" y="3"/>
                    <a:pt x="22" y="3"/>
                    <a:pt x="21" y="3"/>
                  </a:cubicBezTo>
                  <a:cubicBezTo>
                    <a:pt x="20" y="3"/>
                    <a:pt x="19" y="4"/>
                    <a:pt x="18" y="4"/>
                  </a:cubicBezTo>
                  <a:cubicBezTo>
                    <a:pt x="17" y="4"/>
                    <a:pt x="16" y="5"/>
                    <a:pt x="16" y="5"/>
                  </a:cubicBezTo>
                  <a:cubicBezTo>
                    <a:pt x="16" y="6"/>
                    <a:pt x="16" y="7"/>
                    <a:pt x="16" y="7"/>
                  </a:cubicBezTo>
                  <a:cubicBezTo>
                    <a:pt x="16" y="44"/>
                    <a:pt x="16" y="44"/>
                    <a:pt x="16" y="44"/>
                  </a:cubicBezTo>
                  <a:cubicBezTo>
                    <a:pt x="16" y="45"/>
                    <a:pt x="16" y="46"/>
                    <a:pt x="16" y="46"/>
                  </a:cubicBezTo>
                  <a:cubicBezTo>
                    <a:pt x="17" y="47"/>
                    <a:pt x="17" y="47"/>
                    <a:pt x="18" y="48"/>
                  </a:cubicBezTo>
                  <a:cubicBezTo>
                    <a:pt x="19" y="48"/>
                    <a:pt x="19" y="48"/>
                    <a:pt x="20" y="48"/>
                  </a:cubicBezTo>
                  <a:cubicBezTo>
                    <a:pt x="22" y="49"/>
                    <a:pt x="23" y="49"/>
                    <a:pt x="23" y="49"/>
                  </a:cubicBezTo>
                  <a:lnTo>
                    <a:pt x="23" y="51"/>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1" name="Freeform 37"/>
            <p:cNvSpPr>
              <a:spLocks/>
            </p:cNvSpPr>
            <p:nvPr userDrawn="1"/>
          </p:nvSpPr>
          <p:spPr bwMode="auto">
            <a:xfrm>
              <a:off x="3551189" y="1452985"/>
              <a:ext cx="195263" cy="196850"/>
            </a:xfrm>
            <a:custGeom>
              <a:avLst/>
              <a:gdLst>
                <a:gd name="T0" fmla="*/ 52 w 52"/>
                <a:gd name="T1" fmla="*/ 3 h 52"/>
                <a:gd name="T2" fmla="*/ 50 w 52"/>
                <a:gd name="T3" fmla="*/ 3 h 52"/>
                <a:gd name="T4" fmla="*/ 48 w 52"/>
                <a:gd name="T5" fmla="*/ 4 h 52"/>
                <a:gd name="T6" fmla="*/ 46 w 52"/>
                <a:gd name="T7" fmla="*/ 6 h 52"/>
                <a:gd name="T8" fmla="*/ 44 w 52"/>
                <a:gd name="T9" fmla="*/ 9 h 52"/>
                <a:gd name="T10" fmla="*/ 37 w 52"/>
                <a:gd name="T11" fmla="*/ 27 h 52"/>
                <a:gd name="T12" fmla="*/ 27 w 52"/>
                <a:gd name="T13" fmla="*/ 52 h 52"/>
                <a:gd name="T14" fmla="*/ 24 w 52"/>
                <a:gd name="T15" fmla="*/ 52 h 52"/>
                <a:gd name="T16" fmla="*/ 14 w 52"/>
                <a:gd name="T17" fmla="*/ 25 h 52"/>
                <a:gd name="T18" fmla="*/ 8 w 52"/>
                <a:gd name="T19" fmla="*/ 8 h 52"/>
                <a:gd name="T20" fmla="*/ 7 w 52"/>
                <a:gd name="T21" fmla="*/ 6 h 52"/>
                <a:gd name="T22" fmla="*/ 5 w 52"/>
                <a:gd name="T23" fmla="*/ 4 h 52"/>
                <a:gd name="T24" fmla="*/ 2 w 52"/>
                <a:gd name="T25" fmla="*/ 3 h 52"/>
                <a:gd name="T26" fmla="*/ 0 w 52"/>
                <a:gd name="T27" fmla="*/ 3 h 52"/>
                <a:gd name="T28" fmla="*/ 0 w 52"/>
                <a:gd name="T29" fmla="*/ 0 h 52"/>
                <a:gd name="T30" fmla="*/ 21 w 52"/>
                <a:gd name="T31" fmla="*/ 0 h 52"/>
                <a:gd name="T32" fmla="*/ 21 w 52"/>
                <a:gd name="T33" fmla="*/ 3 h 52"/>
                <a:gd name="T34" fmla="*/ 17 w 52"/>
                <a:gd name="T35" fmla="*/ 4 h 52"/>
                <a:gd name="T36" fmla="*/ 15 w 52"/>
                <a:gd name="T37" fmla="*/ 5 h 52"/>
                <a:gd name="T38" fmla="*/ 15 w 52"/>
                <a:gd name="T39" fmla="*/ 6 h 52"/>
                <a:gd name="T40" fmla="*/ 15 w 52"/>
                <a:gd name="T41" fmla="*/ 7 h 52"/>
                <a:gd name="T42" fmla="*/ 20 w 52"/>
                <a:gd name="T43" fmla="*/ 18 h 52"/>
                <a:gd name="T44" fmla="*/ 28 w 52"/>
                <a:gd name="T45" fmla="*/ 41 h 52"/>
                <a:gd name="T46" fmla="*/ 34 w 52"/>
                <a:gd name="T47" fmla="*/ 25 h 52"/>
                <a:gd name="T48" fmla="*/ 39 w 52"/>
                <a:gd name="T49" fmla="*/ 13 h 52"/>
                <a:gd name="T50" fmla="*/ 41 w 52"/>
                <a:gd name="T51" fmla="*/ 8 h 52"/>
                <a:gd name="T52" fmla="*/ 41 w 52"/>
                <a:gd name="T53" fmla="*/ 6 h 52"/>
                <a:gd name="T54" fmla="*/ 40 w 52"/>
                <a:gd name="T55" fmla="*/ 5 h 52"/>
                <a:gd name="T56" fmla="*/ 38 w 52"/>
                <a:gd name="T57" fmla="*/ 4 h 52"/>
                <a:gd name="T58" fmla="*/ 36 w 52"/>
                <a:gd name="T59" fmla="*/ 3 h 52"/>
                <a:gd name="T60" fmla="*/ 33 w 52"/>
                <a:gd name="T61" fmla="*/ 3 h 52"/>
                <a:gd name="T62" fmla="*/ 33 w 52"/>
                <a:gd name="T63" fmla="*/ 0 h 52"/>
                <a:gd name="T64" fmla="*/ 52 w 52"/>
                <a:gd name="T65" fmla="*/ 0 h 52"/>
                <a:gd name="T66" fmla="*/ 52 w 52"/>
                <a:gd name="T67" fmla="*/ 3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2" h="52">
                  <a:moveTo>
                    <a:pt x="52" y="3"/>
                  </a:moveTo>
                  <a:cubicBezTo>
                    <a:pt x="52" y="3"/>
                    <a:pt x="51" y="3"/>
                    <a:pt x="50" y="3"/>
                  </a:cubicBezTo>
                  <a:cubicBezTo>
                    <a:pt x="49" y="4"/>
                    <a:pt x="48" y="4"/>
                    <a:pt x="48" y="4"/>
                  </a:cubicBezTo>
                  <a:cubicBezTo>
                    <a:pt x="47" y="5"/>
                    <a:pt x="46" y="6"/>
                    <a:pt x="46" y="6"/>
                  </a:cubicBezTo>
                  <a:cubicBezTo>
                    <a:pt x="45" y="7"/>
                    <a:pt x="45" y="8"/>
                    <a:pt x="44" y="9"/>
                  </a:cubicBezTo>
                  <a:cubicBezTo>
                    <a:pt x="43" y="13"/>
                    <a:pt x="40" y="19"/>
                    <a:pt x="37" y="27"/>
                  </a:cubicBezTo>
                  <a:cubicBezTo>
                    <a:pt x="34" y="35"/>
                    <a:pt x="31" y="43"/>
                    <a:pt x="27" y="52"/>
                  </a:cubicBezTo>
                  <a:cubicBezTo>
                    <a:pt x="24" y="52"/>
                    <a:pt x="24" y="52"/>
                    <a:pt x="24" y="52"/>
                  </a:cubicBezTo>
                  <a:cubicBezTo>
                    <a:pt x="21" y="43"/>
                    <a:pt x="17" y="34"/>
                    <a:pt x="14" y="25"/>
                  </a:cubicBezTo>
                  <a:cubicBezTo>
                    <a:pt x="11" y="17"/>
                    <a:pt x="9" y="11"/>
                    <a:pt x="8" y="8"/>
                  </a:cubicBezTo>
                  <a:cubicBezTo>
                    <a:pt x="7" y="7"/>
                    <a:pt x="7" y="6"/>
                    <a:pt x="7" y="6"/>
                  </a:cubicBezTo>
                  <a:cubicBezTo>
                    <a:pt x="6" y="5"/>
                    <a:pt x="5" y="5"/>
                    <a:pt x="5" y="4"/>
                  </a:cubicBezTo>
                  <a:cubicBezTo>
                    <a:pt x="4" y="4"/>
                    <a:pt x="3" y="4"/>
                    <a:pt x="2" y="3"/>
                  </a:cubicBezTo>
                  <a:cubicBezTo>
                    <a:pt x="2" y="3"/>
                    <a:pt x="1" y="3"/>
                    <a:pt x="0" y="3"/>
                  </a:cubicBezTo>
                  <a:cubicBezTo>
                    <a:pt x="0" y="0"/>
                    <a:pt x="0" y="0"/>
                    <a:pt x="0" y="0"/>
                  </a:cubicBezTo>
                  <a:cubicBezTo>
                    <a:pt x="21" y="0"/>
                    <a:pt x="21" y="0"/>
                    <a:pt x="21" y="0"/>
                  </a:cubicBezTo>
                  <a:cubicBezTo>
                    <a:pt x="21" y="3"/>
                    <a:pt x="21" y="3"/>
                    <a:pt x="21" y="3"/>
                  </a:cubicBezTo>
                  <a:cubicBezTo>
                    <a:pt x="20" y="3"/>
                    <a:pt x="18" y="3"/>
                    <a:pt x="17" y="4"/>
                  </a:cubicBezTo>
                  <a:cubicBezTo>
                    <a:pt x="16" y="4"/>
                    <a:pt x="15" y="4"/>
                    <a:pt x="15" y="5"/>
                  </a:cubicBezTo>
                  <a:cubicBezTo>
                    <a:pt x="15" y="5"/>
                    <a:pt x="15" y="6"/>
                    <a:pt x="15" y="6"/>
                  </a:cubicBezTo>
                  <a:cubicBezTo>
                    <a:pt x="15" y="6"/>
                    <a:pt x="15" y="7"/>
                    <a:pt x="15" y="7"/>
                  </a:cubicBezTo>
                  <a:cubicBezTo>
                    <a:pt x="16" y="9"/>
                    <a:pt x="18" y="13"/>
                    <a:pt x="20" y="18"/>
                  </a:cubicBezTo>
                  <a:cubicBezTo>
                    <a:pt x="22" y="24"/>
                    <a:pt x="24" y="31"/>
                    <a:pt x="28" y="41"/>
                  </a:cubicBezTo>
                  <a:cubicBezTo>
                    <a:pt x="30" y="36"/>
                    <a:pt x="32" y="31"/>
                    <a:pt x="34" y="25"/>
                  </a:cubicBezTo>
                  <a:cubicBezTo>
                    <a:pt x="37" y="19"/>
                    <a:pt x="38" y="15"/>
                    <a:pt x="39" y="13"/>
                  </a:cubicBezTo>
                  <a:cubicBezTo>
                    <a:pt x="40" y="11"/>
                    <a:pt x="40" y="9"/>
                    <a:pt x="41" y="8"/>
                  </a:cubicBezTo>
                  <a:cubicBezTo>
                    <a:pt x="41" y="7"/>
                    <a:pt x="41" y="7"/>
                    <a:pt x="41" y="6"/>
                  </a:cubicBezTo>
                  <a:cubicBezTo>
                    <a:pt x="41" y="6"/>
                    <a:pt x="40" y="5"/>
                    <a:pt x="40" y="5"/>
                  </a:cubicBezTo>
                  <a:cubicBezTo>
                    <a:pt x="40" y="4"/>
                    <a:pt x="39" y="4"/>
                    <a:pt x="38" y="4"/>
                  </a:cubicBezTo>
                  <a:cubicBezTo>
                    <a:pt x="37" y="4"/>
                    <a:pt x="36" y="3"/>
                    <a:pt x="36" y="3"/>
                  </a:cubicBezTo>
                  <a:cubicBezTo>
                    <a:pt x="35" y="3"/>
                    <a:pt x="34" y="3"/>
                    <a:pt x="33" y="3"/>
                  </a:cubicBezTo>
                  <a:cubicBezTo>
                    <a:pt x="33" y="0"/>
                    <a:pt x="33" y="0"/>
                    <a:pt x="33" y="0"/>
                  </a:cubicBezTo>
                  <a:cubicBezTo>
                    <a:pt x="52" y="0"/>
                    <a:pt x="52" y="0"/>
                    <a:pt x="52" y="0"/>
                  </a:cubicBezTo>
                  <a:lnTo>
                    <a:pt x="52" y="3"/>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2" name="Freeform 38"/>
            <p:cNvSpPr>
              <a:spLocks/>
            </p:cNvSpPr>
            <p:nvPr userDrawn="1"/>
          </p:nvSpPr>
          <p:spPr bwMode="auto">
            <a:xfrm>
              <a:off x="3754389" y="1452985"/>
              <a:ext cx="161925" cy="192088"/>
            </a:xfrm>
            <a:custGeom>
              <a:avLst/>
              <a:gdLst>
                <a:gd name="T0" fmla="*/ 43 w 43"/>
                <a:gd name="T1" fmla="*/ 36 h 51"/>
                <a:gd name="T2" fmla="*/ 42 w 43"/>
                <a:gd name="T3" fmla="*/ 51 h 51"/>
                <a:gd name="T4" fmla="*/ 0 w 43"/>
                <a:gd name="T5" fmla="*/ 51 h 51"/>
                <a:gd name="T6" fmla="*/ 0 w 43"/>
                <a:gd name="T7" fmla="*/ 49 h 51"/>
                <a:gd name="T8" fmla="*/ 3 w 43"/>
                <a:gd name="T9" fmla="*/ 49 h 51"/>
                <a:gd name="T10" fmla="*/ 5 w 43"/>
                <a:gd name="T11" fmla="*/ 48 h 51"/>
                <a:gd name="T12" fmla="*/ 6 w 43"/>
                <a:gd name="T13" fmla="*/ 47 h 51"/>
                <a:gd name="T14" fmla="*/ 7 w 43"/>
                <a:gd name="T15" fmla="*/ 44 h 51"/>
                <a:gd name="T16" fmla="*/ 7 w 43"/>
                <a:gd name="T17" fmla="*/ 8 h 51"/>
                <a:gd name="T18" fmla="*/ 7 w 43"/>
                <a:gd name="T19" fmla="*/ 6 h 51"/>
                <a:gd name="T20" fmla="*/ 5 w 43"/>
                <a:gd name="T21" fmla="*/ 4 h 51"/>
                <a:gd name="T22" fmla="*/ 2 w 43"/>
                <a:gd name="T23" fmla="*/ 3 h 51"/>
                <a:gd name="T24" fmla="*/ 0 w 43"/>
                <a:gd name="T25" fmla="*/ 3 h 51"/>
                <a:gd name="T26" fmla="*/ 0 w 43"/>
                <a:gd name="T27" fmla="*/ 0 h 51"/>
                <a:gd name="T28" fmla="*/ 39 w 43"/>
                <a:gd name="T29" fmla="*/ 0 h 51"/>
                <a:gd name="T30" fmla="*/ 39 w 43"/>
                <a:gd name="T31" fmla="*/ 13 h 51"/>
                <a:gd name="T32" fmla="*/ 36 w 43"/>
                <a:gd name="T33" fmla="*/ 13 h 51"/>
                <a:gd name="T34" fmla="*/ 33 w 43"/>
                <a:gd name="T35" fmla="*/ 7 h 51"/>
                <a:gd name="T36" fmla="*/ 29 w 43"/>
                <a:gd name="T37" fmla="*/ 4 h 51"/>
                <a:gd name="T38" fmla="*/ 26 w 43"/>
                <a:gd name="T39" fmla="*/ 4 h 51"/>
                <a:gd name="T40" fmla="*/ 23 w 43"/>
                <a:gd name="T41" fmla="*/ 3 h 51"/>
                <a:gd name="T42" fmla="*/ 15 w 43"/>
                <a:gd name="T43" fmla="*/ 3 h 51"/>
                <a:gd name="T44" fmla="*/ 15 w 43"/>
                <a:gd name="T45" fmla="*/ 24 h 51"/>
                <a:gd name="T46" fmla="*/ 20 w 43"/>
                <a:gd name="T47" fmla="*/ 24 h 51"/>
                <a:gd name="T48" fmla="*/ 24 w 43"/>
                <a:gd name="T49" fmla="*/ 23 h 51"/>
                <a:gd name="T50" fmla="*/ 27 w 43"/>
                <a:gd name="T51" fmla="*/ 21 h 51"/>
                <a:gd name="T52" fmla="*/ 28 w 43"/>
                <a:gd name="T53" fmla="*/ 19 h 51"/>
                <a:gd name="T54" fmla="*/ 29 w 43"/>
                <a:gd name="T55" fmla="*/ 15 h 51"/>
                <a:gd name="T56" fmla="*/ 31 w 43"/>
                <a:gd name="T57" fmla="*/ 15 h 51"/>
                <a:gd name="T58" fmla="*/ 31 w 43"/>
                <a:gd name="T59" fmla="*/ 35 h 51"/>
                <a:gd name="T60" fmla="*/ 29 w 43"/>
                <a:gd name="T61" fmla="*/ 35 h 51"/>
                <a:gd name="T62" fmla="*/ 28 w 43"/>
                <a:gd name="T63" fmla="*/ 32 h 51"/>
                <a:gd name="T64" fmla="*/ 27 w 43"/>
                <a:gd name="T65" fmla="*/ 29 h 51"/>
                <a:gd name="T66" fmla="*/ 24 w 43"/>
                <a:gd name="T67" fmla="*/ 27 h 51"/>
                <a:gd name="T68" fmla="*/ 20 w 43"/>
                <a:gd name="T69" fmla="*/ 27 h 51"/>
                <a:gd name="T70" fmla="*/ 15 w 43"/>
                <a:gd name="T71" fmla="*/ 27 h 51"/>
                <a:gd name="T72" fmla="*/ 15 w 43"/>
                <a:gd name="T73" fmla="*/ 42 h 51"/>
                <a:gd name="T74" fmla="*/ 15 w 43"/>
                <a:gd name="T75" fmla="*/ 45 h 51"/>
                <a:gd name="T76" fmla="*/ 16 w 43"/>
                <a:gd name="T77" fmla="*/ 47 h 51"/>
                <a:gd name="T78" fmla="*/ 19 w 43"/>
                <a:gd name="T79" fmla="*/ 48 h 51"/>
                <a:gd name="T80" fmla="*/ 23 w 43"/>
                <a:gd name="T81" fmla="*/ 48 h 51"/>
                <a:gd name="T82" fmla="*/ 26 w 43"/>
                <a:gd name="T83" fmla="*/ 48 h 51"/>
                <a:gd name="T84" fmla="*/ 30 w 43"/>
                <a:gd name="T85" fmla="*/ 48 h 51"/>
                <a:gd name="T86" fmla="*/ 32 w 43"/>
                <a:gd name="T87" fmla="*/ 48 h 51"/>
                <a:gd name="T88" fmla="*/ 34 w 43"/>
                <a:gd name="T89" fmla="*/ 47 h 51"/>
                <a:gd name="T90" fmla="*/ 38 w 43"/>
                <a:gd name="T91" fmla="*/ 42 h 51"/>
                <a:gd name="T92" fmla="*/ 40 w 43"/>
                <a:gd name="T93" fmla="*/ 36 h 51"/>
                <a:gd name="T94" fmla="*/ 43 w 43"/>
                <a:gd name="T95" fmla="*/ 36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51">
                  <a:moveTo>
                    <a:pt x="43" y="36"/>
                  </a:moveTo>
                  <a:cubicBezTo>
                    <a:pt x="42" y="51"/>
                    <a:pt x="42" y="51"/>
                    <a:pt x="42" y="51"/>
                  </a:cubicBezTo>
                  <a:cubicBezTo>
                    <a:pt x="0" y="51"/>
                    <a:pt x="0" y="51"/>
                    <a:pt x="0" y="51"/>
                  </a:cubicBezTo>
                  <a:cubicBezTo>
                    <a:pt x="0" y="49"/>
                    <a:pt x="0" y="49"/>
                    <a:pt x="0" y="49"/>
                  </a:cubicBezTo>
                  <a:cubicBezTo>
                    <a:pt x="0" y="49"/>
                    <a:pt x="1" y="49"/>
                    <a:pt x="3" y="49"/>
                  </a:cubicBezTo>
                  <a:cubicBezTo>
                    <a:pt x="4" y="48"/>
                    <a:pt x="5" y="48"/>
                    <a:pt x="5" y="48"/>
                  </a:cubicBezTo>
                  <a:cubicBezTo>
                    <a:pt x="6" y="48"/>
                    <a:pt x="6" y="47"/>
                    <a:pt x="6" y="47"/>
                  </a:cubicBezTo>
                  <a:cubicBezTo>
                    <a:pt x="7" y="46"/>
                    <a:pt x="7" y="45"/>
                    <a:pt x="7" y="44"/>
                  </a:cubicBezTo>
                  <a:cubicBezTo>
                    <a:pt x="7" y="8"/>
                    <a:pt x="7" y="8"/>
                    <a:pt x="7" y="8"/>
                  </a:cubicBezTo>
                  <a:cubicBezTo>
                    <a:pt x="7" y="7"/>
                    <a:pt x="7" y="6"/>
                    <a:pt x="7" y="6"/>
                  </a:cubicBezTo>
                  <a:cubicBezTo>
                    <a:pt x="6" y="5"/>
                    <a:pt x="6" y="5"/>
                    <a:pt x="5" y="4"/>
                  </a:cubicBezTo>
                  <a:cubicBezTo>
                    <a:pt x="4" y="4"/>
                    <a:pt x="3" y="4"/>
                    <a:pt x="2" y="3"/>
                  </a:cubicBezTo>
                  <a:cubicBezTo>
                    <a:pt x="1" y="3"/>
                    <a:pt x="0" y="3"/>
                    <a:pt x="0" y="3"/>
                  </a:cubicBezTo>
                  <a:cubicBezTo>
                    <a:pt x="0" y="0"/>
                    <a:pt x="0" y="0"/>
                    <a:pt x="0" y="0"/>
                  </a:cubicBezTo>
                  <a:cubicBezTo>
                    <a:pt x="39" y="0"/>
                    <a:pt x="39" y="0"/>
                    <a:pt x="39" y="0"/>
                  </a:cubicBezTo>
                  <a:cubicBezTo>
                    <a:pt x="39" y="13"/>
                    <a:pt x="39" y="13"/>
                    <a:pt x="39" y="13"/>
                  </a:cubicBezTo>
                  <a:cubicBezTo>
                    <a:pt x="36" y="13"/>
                    <a:pt x="36" y="13"/>
                    <a:pt x="36" y="13"/>
                  </a:cubicBezTo>
                  <a:cubicBezTo>
                    <a:pt x="36" y="11"/>
                    <a:pt x="35" y="9"/>
                    <a:pt x="33" y="7"/>
                  </a:cubicBezTo>
                  <a:cubicBezTo>
                    <a:pt x="32" y="5"/>
                    <a:pt x="30" y="4"/>
                    <a:pt x="29" y="4"/>
                  </a:cubicBezTo>
                  <a:cubicBezTo>
                    <a:pt x="28" y="4"/>
                    <a:pt x="27" y="4"/>
                    <a:pt x="26" y="4"/>
                  </a:cubicBezTo>
                  <a:cubicBezTo>
                    <a:pt x="25" y="3"/>
                    <a:pt x="24" y="3"/>
                    <a:pt x="23" y="3"/>
                  </a:cubicBezTo>
                  <a:cubicBezTo>
                    <a:pt x="15" y="3"/>
                    <a:pt x="15" y="3"/>
                    <a:pt x="15" y="3"/>
                  </a:cubicBezTo>
                  <a:cubicBezTo>
                    <a:pt x="15" y="24"/>
                    <a:pt x="15" y="24"/>
                    <a:pt x="15" y="24"/>
                  </a:cubicBezTo>
                  <a:cubicBezTo>
                    <a:pt x="20" y="24"/>
                    <a:pt x="20" y="24"/>
                    <a:pt x="20" y="24"/>
                  </a:cubicBezTo>
                  <a:cubicBezTo>
                    <a:pt x="22" y="24"/>
                    <a:pt x="23" y="23"/>
                    <a:pt x="24" y="23"/>
                  </a:cubicBezTo>
                  <a:cubicBezTo>
                    <a:pt x="25" y="23"/>
                    <a:pt x="26" y="22"/>
                    <a:pt x="27" y="21"/>
                  </a:cubicBezTo>
                  <a:cubicBezTo>
                    <a:pt x="27" y="21"/>
                    <a:pt x="28" y="20"/>
                    <a:pt x="28" y="19"/>
                  </a:cubicBezTo>
                  <a:cubicBezTo>
                    <a:pt x="28" y="17"/>
                    <a:pt x="28" y="16"/>
                    <a:pt x="29" y="15"/>
                  </a:cubicBezTo>
                  <a:cubicBezTo>
                    <a:pt x="31" y="15"/>
                    <a:pt x="31" y="15"/>
                    <a:pt x="31" y="15"/>
                  </a:cubicBezTo>
                  <a:cubicBezTo>
                    <a:pt x="31" y="35"/>
                    <a:pt x="31" y="35"/>
                    <a:pt x="31" y="35"/>
                  </a:cubicBezTo>
                  <a:cubicBezTo>
                    <a:pt x="29" y="35"/>
                    <a:pt x="29" y="35"/>
                    <a:pt x="29" y="35"/>
                  </a:cubicBezTo>
                  <a:cubicBezTo>
                    <a:pt x="29" y="34"/>
                    <a:pt x="28" y="33"/>
                    <a:pt x="28" y="32"/>
                  </a:cubicBezTo>
                  <a:cubicBezTo>
                    <a:pt x="27" y="30"/>
                    <a:pt x="27" y="29"/>
                    <a:pt x="27" y="29"/>
                  </a:cubicBezTo>
                  <a:cubicBezTo>
                    <a:pt x="26" y="28"/>
                    <a:pt x="25" y="27"/>
                    <a:pt x="24" y="27"/>
                  </a:cubicBezTo>
                  <a:cubicBezTo>
                    <a:pt x="23" y="27"/>
                    <a:pt x="22" y="27"/>
                    <a:pt x="20" y="27"/>
                  </a:cubicBezTo>
                  <a:cubicBezTo>
                    <a:pt x="15" y="27"/>
                    <a:pt x="15" y="27"/>
                    <a:pt x="15" y="27"/>
                  </a:cubicBezTo>
                  <a:cubicBezTo>
                    <a:pt x="15" y="42"/>
                    <a:pt x="15" y="42"/>
                    <a:pt x="15" y="42"/>
                  </a:cubicBezTo>
                  <a:cubicBezTo>
                    <a:pt x="15" y="43"/>
                    <a:pt x="15" y="44"/>
                    <a:pt x="15" y="45"/>
                  </a:cubicBezTo>
                  <a:cubicBezTo>
                    <a:pt x="15" y="46"/>
                    <a:pt x="16" y="47"/>
                    <a:pt x="16" y="47"/>
                  </a:cubicBezTo>
                  <a:cubicBezTo>
                    <a:pt x="17" y="48"/>
                    <a:pt x="18" y="48"/>
                    <a:pt x="19" y="48"/>
                  </a:cubicBezTo>
                  <a:cubicBezTo>
                    <a:pt x="20" y="48"/>
                    <a:pt x="21" y="48"/>
                    <a:pt x="23" y="48"/>
                  </a:cubicBezTo>
                  <a:cubicBezTo>
                    <a:pt x="24" y="48"/>
                    <a:pt x="25" y="48"/>
                    <a:pt x="26" y="48"/>
                  </a:cubicBezTo>
                  <a:cubicBezTo>
                    <a:pt x="28" y="48"/>
                    <a:pt x="29" y="48"/>
                    <a:pt x="30" y="48"/>
                  </a:cubicBezTo>
                  <a:cubicBezTo>
                    <a:pt x="31" y="48"/>
                    <a:pt x="31" y="48"/>
                    <a:pt x="32" y="48"/>
                  </a:cubicBezTo>
                  <a:cubicBezTo>
                    <a:pt x="33" y="48"/>
                    <a:pt x="34" y="47"/>
                    <a:pt x="34" y="47"/>
                  </a:cubicBezTo>
                  <a:cubicBezTo>
                    <a:pt x="36" y="46"/>
                    <a:pt x="37" y="44"/>
                    <a:pt x="38" y="42"/>
                  </a:cubicBezTo>
                  <a:cubicBezTo>
                    <a:pt x="39" y="39"/>
                    <a:pt x="40" y="38"/>
                    <a:pt x="40" y="36"/>
                  </a:cubicBezTo>
                  <a:lnTo>
                    <a:pt x="43" y="36"/>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3" name="Freeform 39"/>
            <p:cNvSpPr>
              <a:spLocks noEditPoints="1"/>
            </p:cNvSpPr>
            <p:nvPr userDrawn="1"/>
          </p:nvSpPr>
          <p:spPr bwMode="auto">
            <a:xfrm>
              <a:off x="3935364" y="1452985"/>
              <a:ext cx="187325" cy="192088"/>
            </a:xfrm>
            <a:custGeom>
              <a:avLst/>
              <a:gdLst>
                <a:gd name="T0" fmla="*/ 50 w 50"/>
                <a:gd name="T1" fmla="*/ 51 h 51"/>
                <a:gd name="T2" fmla="*/ 36 w 50"/>
                <a:gd name="T3" fmla="*/ 51 h 51"/>
                <a:gd name="T4" fmla="*/ 28 w 50"/>
                <a:gd name="T5" fmla="*/ 39 h 51"/>
                <a:gd name="T6" fmla="*/ 20 w 50"/>
                <a:gd name="T7" fmla="*/ 28 h 51"/>
                <a:gd name="T8" fmla="*/ 15 w 50"/>
                <a:gd name="T9" fmla="*/ 28 h 51"/>
                <a:gd name="T10" fmla="*/ 15 w 50"/>
                <a:gd name="T11" fmla="*/ 44 h 51"/>
                <a:gd name="T12" fmla="*/ 15 w 50"/>
                <a:gd name="T13" fmla="*/ 47 h 51"/>
                <a:gd name="T14" fmla="*/ 17 w 50"/>
                <a:gd name="T15" fmla="*/ 48 h 51"/>
                <a:gd name="T16" fmla="*/ 19 w 50"/>
                <a:gd name="T17" fmla="*/ 49 h 51"/>
                <a:gd name="T18" fmla="*/ 22 w 50"/>
                <a:gd name="T19" fmla="*/ 49 h 51"/>
                <a:gd name="T20" fmla="*/ 22 w 50"/>
                <a:gd name="T21" fmla="*/ 51 h 51"/>
                <a:gd name="T22" fmla="*/ 0 w 50"/>
                <a:gd name="T23" fmla="*/ 51 h 51"/>
                <a:gd name="T24" fmla="*/ 0 w 50"/>
                <a:gd name="T25" fmla="*/ 49 h 51"/>
                <a:gd name="T26" fmla="*/ 3 w 50"/>
                <a:gd name="T27" fmla="*/ 49 h 51"/>
                <a:gd name="T28" fmla="*/ 5 w 50"/>
                <a:gd name="T29" fmla="*/ 48 h 51"/>
                <a:gd name="T30" fmla="*/ 6 w 50"/>
                <a:gd name="T31" fmla="*/ 47 h 51"/>
                <a:gd name="T32" fmla="*/ 7 w 50"/>
                <a:gd name="T33" fmla="*/ 44 h 51"/>
                <a:gd name="T34" fmla="*/ 7 w 50"/>
                <a:gd name="T35" fmla="*/ 8 h 51"/>
                <a:gd name="T36" fmla="*/ 7 w 50"/>
                <a:gd name="T37" fmla="*/ 5 h 51"/>
                <a:gd name="T38" fmla="*/ 5 w 50"/>
                <a:gd name="T39" fmla="*/ 4 h 51"/>
                <a:gd name="T40" fmla="*/ 3 w 50"/>
                <a:gd name="T41" fmla="*/ 3 h 51"/>
                <a:gd name="T42" fmla="*/ 0 w 50"/>
                <a:gd name="T43" fmla="*/ 3 h 51"/>
                <a:gd name="T44" fmla="*/ 0 w 50"/>
                <a:gd name="T45" fmla="*/ 0 h 51"/>
                <a:gd name="T46" fmla="*/ 24 w 50"/>
                <a:gd name="T47" fmla="*/ 0 h 51"/>
                <a:gd name="T48" fmla="*/ 30 w 50"/>
                <a:gd name="T49" fmla="*/ 1 h 51"/>
                <a:gd name="T50" fmla="*/ 35 w 50"/>
                <a:gd name="T51" fmla="*/ 3 h 51"/>
                <a:gd name="T52" fmla="*/ 38 w 50"/>
                <a:gd name="T53" fmla="*/ 7 h 51"/>
                <a:gd name="T54" fmla="*/ 40 w 50"/>
                <a:gd name="T55" fmla="*/ 13 h 51"/>
                <a:gd name="T56" fmla="*/ 39 w 50"/>
                <a:gd name="T57" fmla="*/ 18 h 51"/>
                <a:gd name="T58" fmla="*/ 36 w 50"/>
                <a:gd name="T59" fmla="*/ 22 h 51"/>
                <a:gd name="T60" fmla="*/ 32 w 50"/>
                <a:gd name="T61" fmla="*/ 24 h 51"/>
                <a:gd name="T62" fmla="*/ 27 w 50"/>
                <a:gd name="T63" fmla="*/ 26 h 51"/>
                <a:gd name="T64" fmla="*/ 34 w 50"/>
                <a:gd name="T65" fmla="*/ 35 h 51"/>
                <a:gd name="T66" fmla="*/ 40 w 50"/>
                <a:gd name="T67" fmla="*/ 43 h 51"/>
                <a:gd name="T68" fmla="*/ 43 w 50"/>
                <a:gd name="T69" fmla="*/ 46 h 51"/>
                <a:gd name="T70" fmla="*/ 45 w 50"/>
                <a:gd name="T71" fmla="*/ 48 h 51"/>
                <a:gd name="T72" fmla="*/ 47 w 50"/>
                <a:gd name="T73" fmla="*/ 49 h 51"/>
                <a:gd name="T74" fmla="*/ 50 w 50"/>
                <a:gd name="T75" fmla="*/ 49 h 51"/>
                <a:gd name="T76" fmla="*/ 50 w 50"/>
                <a:gd name="T77" fmla="*/ 51 h 51"/>
                <a:gd name="T78" fmla="*/ 31 w 50"/>
                <a:gd name="T79" fmla="*/ 13 h 51"/>
                <a:gd name="T80" fmla="*/ 28 w 50"/>
                <a:gd name="T81" fmla="*/ 6 h 51"/>
                <a:gd name="T82" fmla="*/ 21 w 50"/>
                <a:gd name="T83" fmla="*/ 3 h 51"/>
                <a:gd name="T84" fmla="*/ 15 w 50"/>
                <a:gd name="T85" fmla="*/ 3 h 51"/>
                <a:gd name="T86" fmla="*/ 15 w 50"/>
                <a:gd name="T87" fmla="*/ 25 h 51"/>
                <a:gd name="T88" fmla="*/ 19 w 50"/>
                <a:gd name="T89" fmla="*/ 25 h 51"/>
                <a:gd name="T90" fmla="*/ 28 w 50"/>
                <a:gd name="T91" fmla="*/ 22 h 51"/>
                <a:gd name="T92" fmla="*/ 31 w 50"/>
                <a:gd name="T93" fmla="*/ 13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0" h="51">
                  <a:moveTo>
                    <a:pt x="50" y="51"/>
                  </a:moveTo>
                  <a:cubicBezTo>
                    <a:pt x="36" y="51"/>
                    <a:pt x="36" y="51"/>
                    <a:pt x="36" y="51"/>
                  </a:cubicBezTo>
                  <a:cubicBezTo>
                    <a:pt x="33" y="47"/>
                    <a:pt x="30" y="43"/>
                    <a:pt x="28" y="39"/>
                  </a:cubicBezTo>
                  <a:cubicBezTo>
                    <a:pt x="25" y="36"/>
                    <a:pt x="23" y="32"/>
                    <a:pt x="20" y="28"/>
                  </a:cubicBezTo>
                  <a:cubicBezTo>
                    <a:pt x="15" y="28"/>
                    <a:pt x="15" y="28"/>
                    <a:pt x="15" y="28"/>
                  </a:cubicBezTo>
                  <a:cubicBezTo>
                    <a:pt x="15" y="44"/>
                    <a:pt x="15" y="44"/>
                    <a:pt x="15" y="44"/>
                  </a:cubicBezTo>
                  <a:cubicBezTo>
                    <a:pt x="15" y="45"/>
                    <a:pt x="15" y="46"/>
                    <a:pt x="15" y="47"/>
                  </a:cubicBezTo>
                  <a:cubicBezTo>
                    <a:pt x="15" y="47"/>
                    <a:pt x="16" y="48"/>
                    <a:pt x="17" y="48"/>
                  </a:cubicBezTo>
                  <a:cubicBezTo>
                    <a:pt x="17" y="48"/>
                    <a:pt x="18" y="48"/>
                    <a:pt x="19" y="49"/>
                  </a:cubicBezTo>
                  <a:cubicBezTo>
                    <a:pt x="20" y="49"/>
                    <a:pt x="21" y="49"/>
                    <a:pt x="22" y="49"/>
                  </a:cubicBezTo>
                  <a:cubicBezTo>
                    <a:pt x="22" y="51"/>
                    <a:pt x="22" y="51"/>
                    <a:pt x="22" y="51"/>
                  </a:cubicBezTo>
                  <a:cubicBezTo>
                    <a:pt x="0" y="51"/>
                    <a:pt x="0" y="51"/>
                    <a:pt x="0" y="51"/>
                  </a:cubicBezTo>
                  <a:cubicBezTo>
                    <a:pt x="0" y="49"/>
                    <a:pt x="0" y="49"/>
                    <a:pt x="0" y="49"/>
                  </a:cubicBezTo>
                  <a:cubicBezTo>
                    <a:pt x="1" y="49"/>
                    <a:pt x="2" y="49"/>
                    <a:pt x="3" y="49"/>
                  </a:cubicBezTo>
                  <a:cubicBezTo>
                    <a:pt x="4" y="48"/>
                    <a:pt x="4" y="48"/>
                    <a:pt x="5" y="48"/>
                  </a:cubicBezTo>
                  <a:cubicBezTo>
                    <a:pt x="6" y="48"/>
                    <a:pt x="6" y="47"/>
                    <a:pt x="6" y="47"/>
                  </a:cubicBezTo>
                  <a:cubicBezTo>
                    <a:pt x="7" y="46"/>
                    <a:pt x="7" y="45"/>
                    <a:pt x="7" y="44"/>
                  </a:cubicBezTo>
                  <a:cubicBezTo>
                    <a:pt x="7" y="8"/>
                    <a:pt x="7" y="8"/>
                    <a:pt x="7" y="8"/>
                  </a:cubicBezTo>
                  <a:cubicBezTo>
                    <a:pt x="7" y="7"/>
                    <a:pt x="7" y="6"/>
                    <a:pt x="7" y="5"/>
                  </a:cubicBezTo>
                  <a:cubicBezTo>
                    <a:pt x="6" y="5"/>
                    <a:pt x="6" y="4"/>
                    <a:pt x="5" y="4"/>
                  </a:cubicBezTo>
                  <a:cubicBezTo>
                    <a:pt x="4" y="4"/>
                    <a:pt x="4" y="4"/>
                    <a:pt x="3" y="3"/>
                  </a:cubicBezTo>
                  <a:cubicBezTo>
                    <a:pt x="2" y="3"/>
                    <a:pt x="1" y="3"/>
                    <a:pt x="0" y="3"/>
                  </a:cubicBezTo>
                  <a:cubicBezTo>
                    <a:pt x="0" y="0"/>
                    <a:pt x="0" y="0"/>
                    <a:pt x="0" y="0"/>
                  </a:cubicBezTo>
                  <a:cubicBezTo>
                    <a:pt x="24" y="0"/>
                    <a:pt x="24" y="0"/>
                    <a:pt x="24" y="0"/>
                  </a:cubicBezTo>
                  <a:cubicBezTo>
                    <a:pt x="26" y="0"/>
                    <a:pt x="28" y="1"/>
                    <a:pt x="30" y="1"/>
                  </a:cubicBezTo>
                  <a:cubicBezTo>
                    <a:pt x="32" y="2"/>
                    <a:pt x="33" y="2"/>
                    <a:pt x="35" y="3"/>
                  </a:cubicBezTo>
                  <a:cubicBezTo>
                    <a:pt x="36" y="4"/>
                    <a:pt x="38" y="6"/>
                    <a:pt x="38" y="7"/>
                  </a:cubicBezTo>
                  <a:cubicBezTo>
                    <a:pt x="39" y="9"/>
                    <a:pt x="40" y="10"/>
                    <a:pt x="40" y="13"/>
                  </a:cubicBezTo>
                  <a:cubicBezTo>
                    <a:pt x="40" y="15"/>
                    <a:pt x="39" y="16"/>
                    <a:pt x="39" y="18"/>
                  </a:cubicBezTo>
                  <a:cubicBezTo>
                    <a:pt x="38" y="19"/>
                    <a:pt x="37" y="21"/>
                    <a:pt x="36" y="22"/>
                  </a:cubicBezTo>
                  <a:cubicBezTo>
                    <a:pt x="35" y="23"/>
                    <a:pt x="34" y="24"/>
                    <a:pt x="32" y="24"/>
                  </a:cubicBezTo>
                  <a:cubicBezTo>
                    <a:pt x="31" y="25"/>
                    <a:pt x="29" y="26"/>
                    <a:pt x="27" y="26"/>
                  </a:cubicBezTo>
                  <a:cubicBezTo>
                    <a:pt x="30" y="30"/>
                    <a:pt x="32" y="32"/>
                    <a:pt x="34" y="35"/>
                  </a:cubicBezTo>
                  <a:cubicBezTo>
                    <a:pt x="35" y="37"/>
                    <a:pt x="37" y="40"/>
                    <a:pt x="40" y="43"/>
                  </a:cubicBezTo>
                  <a:cubicBezTo>
                    <a:pt x="41" y="44"/>
                    <a:pt x="42" y="46"/>
                    <a:pt x="43" y="46"/>
                  </a:cubicBezTo>
                  <a:cubicBezTo>
                    <a:pt x="43" y="47"/>
                    <a:pt x="44" y="47"/>
                    <a:pt x="45" y="48"/>
                  </a:cubicBezTo>
                  <a:cubicBezTo>
                    <a:pt x="46" y="48"/>
                    <a:pt x="47" y="48"/>
                    <a:pt x="47" y="49"/>
                  </a:cubicBezTo>
                  <a:cubicBezTo>
                    <a:pt x="48" y="49"/>
                    <a:pt x="49" y="49"/>
                    <a:pt x="50" y="49"/>
                  </a:cubicBezTo>
                  <a:lnTo>
                    <a:pt x="50" y="51"/>
                  </a:lnTo>
                  <a:close/>
                  <a:moveTo>
                    <a:pt x="31" y="13"/>
                  </a:moveTo>
                  <a:cubicBezTo>
                    <a:pt x="31" y="10"/>
                    <a:pt x="30" y="8"/>
                    <a:pt x="28" y="6"/>
                  </a:cubicBezTo>
                  <a:cubicBezTo>
                    <a:pt x="26" y="4"/>
                    <a:pt x="24" y="3"/>
                    <a:pt x="21" y="3"/>
                  </a:cubicBezTo>
                  <a:cubicBezTo>
                    <a:pt x="15" y="3"/>
                    <a:pt x="15" y="3"/>
                    <a:pt x="15" y="3"/>
                  </a:cubicBezTo>
                  <a:cubicBezTo>
                    <a:pt x="15" y="25"/>
                    <a:pt x="15" y="25"/>
                    <a:pt x="15" y="25"/>
                  </a:cubicBezTo>
                  <a:cubicBezTo>
                    <a:pt x="19" y="25"/>
                    <a:pt x="19" y="25"/>
                    <a:pt x="19" y="25"/>
                  </a:cubicBezTo>
                  <a:cubicBezTo>
                    <a:pt x="23" y="25"/>
                    <a:pt x="25" y="24"/>
                    <a:pt x="28" y="22"/>
                  </a:cubicBezTo>
                  <a:cubicBezTo>
                    <a:pt x="30" y="20"/>
                    <a:pt x="31" y="17"/>
                    <a:pt x="31" y="13"/>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4" name="Freeform 40"/>
            <p:cNvSpPr>
              <a:spLocks/>
            </p:cNvSpPr>
            <p:nvPr userDrawn="1"/>
          </p:nvSpPr>
          <p:spPr bwMode="auto">
            <a:xfrm>
              <a:off x="4130626" y="1449810"/>
              <a:ext cx="131763" cy="203200"/>
            </a:xfrm>
            <a:custGeom>
              <a:avLst/>
              <a:gdLst>
                <a:gd name="T0" fmla="*/ 31 w 35"/>
                <a:gd name="T1" fmla="*/ 29 h 54"/>
                <a:gd name="T2" fmla="*/ 34 w 35"/>
                <a:gd name="T3" fmla="*/ 33 h 54"/>
                <a:gd name="T4" fmla="*/ 35 w 35"/>
                <a:gd name="T5" fmla="*/ 38 h 54"/>
                <a:gd name="T6" fmla="*/ 30 w 35"/>
                <a:gd name="T7" fmla="*/ 49 h 54"/>
                <a:gd name="T8" fmla="*/ 17 w 35"/>
                <a:gd name="T9" fmla="*/ 54 h 54"/>
                <a:gd name="T10" fmla="*/ 10 w 35"/>
                <a:gd name="T11" fmla="*/ 52 h 54"/>
                <a:gd name="T12" fmla="*/ 5 w 35"/>
                <a:gd name="T13" fmla="*/ 50 h 54"/>
                <a:gd name="T14" fmla="*/ 3 w 35"/>
                <a:gd name="T15" fmla="*/ 52 h 54"/>
                <a:gd name="T16" fmla="*/ 0 w 35"/>
                <a:gd name="T17" fmla="*/ 52 h 54"/>
                <a:gd name="T18" fmla="*/ 0 w 35"/>
                <a:gd name="T19" fmla="*/ 35 h 54"/>
                <a:gd name="T20" fmla="*/ 2 w 35"/>
                <a:gd name="T21" fmla="*/ 35 h 54"/>
                <a:gd name="T22" fmla="*/ 5 w 35"/>
                <a:gd name="T23" fmla="*/ 41 h 54"/>
                <a:gd name="T24" fmla="*/ 8 w 35"/>
                <a:gd name="T25" fmla="*/ 46 h 54"/>
                <a:gd name="T26" fmla="*/ 12 w 35"/>
                <a:gd name="T27" fmla="*/ 49 h 54"/>
                <a:gd name="T28" fmla="*/ 18 w 35"/>
                <a:gd name="T29" fmla="*/ 50 h 54"/>
                <a:gd name="T30" fmla="*/ 22 w 35"/>
                <a:gd name="T31" fmla="*/ 50 h 54"/>
                <a:gd name="T32" fmla="*/ 25 w 35"/>
                <a:gd name="T33" fmla="*/ 48 h 54"/>
                <a:gd name="T34" fmla="*/ 27 w 35"/>
                <a:gd name="T35" fmla="*/ 45 h 54"/>
                <a:gd name="T36" fmla="*/ 28 w 35"/>
                <a:gd name="T37" fmla="*/ 41 h 54"/>
                <a:gd name="T38" fmla="*/ 26 w 35"/>
                <a:gd name="T39" fmla="*/ 36 h 54"/>
                <a:gd name="T40" fmla="*/ 21 w 35"/>
                <a:gd name="T41" fmla="*/ 32 h 54"/>
                <a:gd name="T42" fmla="*/ 15 w 35"/>
                <a:gd name="T43" fmla="*/ 30 h 54"/>
                <a:gd name="T44" fmla="*/ 10 w 35"/>
                <a:gd name="T45" fmla="*/ 28 h 54"/>
                <a:gd name="T46" fmla="*/ 3 w 35"/>
                <a:gd name="T47" fmla="*/ 22 h 54"/>
                <a:gd name="T48" fmla="*/ 1 w 35"/>
                <a:gd name="T49" fmla="*/ 14 h 54"/>
                <a:gd name="T50" fmla="*/ 2 w 35"/>
                <a:gd name="T51" fmla="*/ 9 h 54"/>
                <a:gd name="T52" fmla="*/ 6 w 35"/>
                <a:gd name="T53" fmla="*/ 4 h 54"/>
                <a:gd name="T54" fmla="*/ 11 w 35"/>
                <a:gd name="T55" fmla="*/ 1 h 54"/>
                <a:gd name="T56" fmla="*/ 16 w 35"/>
                <a:gd name="T57" fmla="*/ 0 h 54"/>
                <a:gd name="T58" fmla="*/ 23 w 35"/>
                <a:gd name="T59" fmla="*/ 1 h 54"/>
                <a:gd name="T60" fmla="*/ 28 w 35"/>
                <a:gd name="T61" fmla="*/ 4 h 54"/>
                <a:gd name="T62" fmla="*/ 29 w 35"/>
                <a:gd name="T63" fmla="*/ 1 h 54"/>
                <a:gd name="T64" fmla="*/ 32 w 35"/>
                <a:gd name="T65" fmla="*/ 1 h 54"/>
                <a:gd name="T66" fmla="*/ 32 w 35"/>
                <a:gd name="T67" fmla="*/ 18 h 54"/>
                <a:gd name="T68" fmla="*/ 30 w 35"/>
                <a:gd name="T69" fmla="*/ 18 h 54"/>
                <a:gd name="T70" fmla="*/ 28 w 35"/>
                <a:gd name="T71" fmla="*/ 13 h 54"/>
                <a:gd name="T72" fmla="*/ 25 w 35"/>
                <a:gd name="T73" fmla="*/ 8 h 54"/>
                <a:gd name="T74" fmla="*/ 21 w 35"/>
                <a:gd name="T75" fmla="*/ 5 h 54"/>
                <a:gd name="T76" fmla="*/ 16 w 35"/>
                <a:gd name="T77" fmla="*/ 3 h 54"/>
                <a:gd name="T78" fmla="*/ 10 w 35"/>
                <a:gd name="T79" fmla="*/ 6 h 54"/>
                <a:gd name="T80" fmla="*/ 8 w 35"/>
                <a:gd name="T81" fmla="*/ 11 h 54"/>
                <a:gd name="T82" fmla="*/ 9 w 35"/>
                <a:gd name="T83" fmla="*/ 17 h 54"/>
                <a:gd name="T84" fmla="*/ 14 w 35"/>
                <a:gd name="T85" fmla="*/ 20 h 54"/>
                <a:gd name="T86" fmla="*/ 19 w 35"/>
                <a:gd name="T87" fmla="*/ 22 h 54"/>
                <a:gd name="T88" fmla="*/ 24 w 35"/>
                <a:gd name="T89" fmla="*/ 24 h 54"/>
                <a:gd name="T90" fmla="*/ 28 w 35"/>
                <a:gd name="T91" fmla="*/ 26 h 54"/>
                <a:gd name="T92" fmla="*/ 31 w 35"/>
                <a:gd name="T93" fmla="*/ 29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5" h="54">
                  <a:moveTo>
                    <a:pt x="31" y="29"/>
                  </a:moveTo>
                  <a:cubicBezTo>
                    <a:pt x="32" y="30"/>
                    <a:pt x="33" y="32"/>
                    <a:pt x="34" y="33"/>
                  </a:cubicBezTo>
                  <a:cubicBezTo>
                    <a:pt x="34" y="34"/>
                    <a:pt x="35" y="36"/>
                    <a:pt x="35" y="38"/>
                  </a:cubicBezTo>
                  <a:cubicBezTo>
                    <a:pt x="35" y="43"/>
                    <a:pt x="33" y="46"/>
                    <a:pt x="30" y="49"/>
                  </a:cubicBezTo>
                  <a:cubicBezTo>
                    <a:pt x="26" y="52"/>
                    <a:pt x="22" y="54"/>
                    <a:pt x="17" y="54"/>
                  </a:cubicBezTo>
                  <a:cubicBezTo>
                    <a:pt x="15" y="54"/>
                    <a:pt x="13" y="53"/>
                    <a:pt x="10" y="52"/>
                  </a:cubicBezTo>
                  <a:cubicBezTo>
                    <a:pt x="8" y="52"/>
                    <a:pt x="6" y="51"/>
                    <a:pt x="5" y="50"/>
                  </a:cubicBezTo>
                  <a:cubicBezTo>
                    <a:pt x="3" y="52"/>
                    <a:pt x="3" y="52"/>
                    <a:pt x="3" y="52"/>
                  </a:cubicBezTo>
                  <a:cubicBezTo>
                    <a:pt x="0" y="52"/>
                    <a:pt x="0" y="52"/>
                    <a:pt x="0" y="52"/>
                  </a:cubicBezTo>
                  <a:cubicBezTo>
                    <a:pt x="0" y="35"/>
                    <a:pt x="0" y="35"/>
                    <a:pt x="0" y="35"/>
                  </a:cubicBezTo>
                  <a:cubicBezTo>
                    <a:pt x="2" y="35"/>
                    <a:pt x="2" y="35"/>
                    <a:pt x="2" y="35"/>
                  </a:cubicBezTo>
                  <a:cubicBezTo>
                    <a:pt x="3" y="37"/>
                    <a:pt x="4" y="39"/>
                    <a:pt x="5" y="41"/>
                  </a:cubicBezTo>
                  <a:cubicBezTo>
                    <a:pt x="5" y="43"/>
                    <a:pt x="6" y="44"/>
                    <a:pt x="8" y="46"/>
                  </a:cubicBezTo>
                  <a:cubicBezTo>
                    <a:pt x="9" y="47"/>
                    <a:pt x="10" y="48"/>
                    <a:pt x="12" y="49"/>
                  </a:cubicBezTo>
                  <a:cubicBezTo>
                    <a:pt x="14" y="50"/>
                    <a:pt x="16" y="50"/>
                    <a:pt x="18" y="50"/>
                  </a:cubicBezTo>
                  <a:cubicBezTo>
                    <a:pt x="20" y="50"/>
                    <a:pt x="21" y="50"/>
                    <a:pt x="22" y="50"/>
                  </a:cubicBezTo>
                  <a:cubicBezTo>
                    <a:pt x="23" y="49"/>
                    <a:pt x="24" y="49"/>
                    <a:pt x="25" y="48"/>
                  </a:cubicBezTo>
                  <a:cubicBezTo>
                    <a:pt x="26" y="47"/>
                    <a:pt x="27" y="46"/>
                    <a:pt x="27" y="45"/>
                  </a:cubicBezTo>
                  <a:cubicBezTo>
                    <a:pt x="27" y="44"/>
                    <a:pt x="28" y="43"/>
                    <a:pt x="28" y="41"/>
                  </a:cubicBezTo>
                  <a:cubicBezTo>
                    <a:pt x="28" y="39"/>
                    <a:pt x="27" y="37"/>
                    <a:pt x="26" y="36"/>
                  </a:cubicBezTo>
                  <a:cubicBezTo>
                    <a:pt x="25" y="34"/>
                    <a:pt x="23" y="33"/>
                    <a:pt x="21" y="32"/>
                  </a:cubicBezTo>
                  <a:cubicBezTo>
                    <a:pt x="19" y="31"/>
                    <a:pt x="17" y="30"/>
                    <a:pt x="15" y="30"/>
                  </a:cubicBezTo>
                  <a:cubicBezTo>
                    <a:pt x="13" y="29"/>
                    <a:pt x="12" y="28"/>
                    <a:pt x="10" y="28"/>
                  </a:cubicBezTo>
                  <a:cubicBezTo>
                    <a:pt x="7" y="26"/>
                    <a:pt x="5" y="25"/>
                    <a:pt x="3" y="22"/>
                  </a:cubicBezTo>
                  <a:cubicBezTo>
                    <a:pt x="2" y="20"/>
                    <a:pt x="1" y="18"/>
                    <a:pt x="1" y="14"/>
                  </a:cubicBezTo>
                  <a:cubicBezTo>
                    <a:pt x="1" y="12"/>
                    <a:pt x="1" y="10"/>
                    <a:pt x="2" y="9"/>
                  </a:cubicBezTo>
                  <a:cubicBezTo>
                    <a:pt x="3" y="7"/>
                    <a:pt x="4" y="6"/>
                    <a:pt x="6" y="4"/>
                  </a:cubicBezTo>
                  <a:cubicBezTo>
                    <a:pt x="7" y="3"/>
                    <a:pt x="9" y="2"/>
                    <a:pt x="11" y="1"/>
                  </a:cubicBezTo>
                  <a:cubicBezTo>
                    <a:pt x="12" y="1"/>
                    <a:pt x="14" y="0"/>
                    <a:pt x="16" y="0"/>
                  </a:cubicBezTo>
                  <a:cubicBezTo>
                    <a:pt x="19" y="0"/>
                    <a:pt x="21" y="1"/>
                    <a:pt x="23" y="1"/>
                  </a:cubicBezTo>
                  <a:cubicBezTo>
                    <a:pt x="25" y="2"/>
                    <a:pt x="26" y="3"/>
                    <a:pt x="28" y="4"/>
                  </a:cubicBezTo>
                  <a:cubicBezTo>
                    <a:pt x="29" y="1"/>
                    <a:pt x="29" y="1"/>
                    <a:pt x="29" y="1"/>
                  </a:cubicBezTo>
                  <a:cubicBezTo>
                    <a:pt x="32" y="1"/>
                    <a:pt x="32" y="1"/>
                    <a:pt x="32" y="1"/>
                  </a:cubicBezTo>
                  <a:cubicBezTo>
                    <a:pt x="32" y="18"/>
                    <a:pt x="32" y="18"/>
                    <a:pt x="32" y="18"/>
                  </a:cubicBezTo>
                  <a:cubicBezTo>
                    <a:pt x="30" y="18"/>
                    <a:pt x="30" y="18"/>
                    <a:pt x="30" y="18"/>
                  </a:cubicBezTo>
                  <a:cubicBezTo>
                    <a:pt x="29" y="16"/>
                    <a:pt x="28" y="15"/>
                    <a:pt x="28" y="13"/>
                  </a:cubicBezTo>
                  <a:cubicBezTo>
                    <a:pt x="27" y="11"/>
                    <a:pt x="26" y="9"/>
                    <a:pt x="25" y="8"/>
                  </a:cubicBezTo>
                  <a:cubicBezTo>
                    <a:pt x="24" y="7"/>
                    <a:pt x="23" y="6"/>
                    <a:pt x="21" y="5"/>
                  </a:cubicBezTo>
                  <a:cubicBezTo>
                    <a:pt x="20" y="4"/>
                    <a:pt x="18" y="3"/>
                    <a:pt x="16" y="3"/>
                  </a:cubicBezTo>
                  <a:cubicBezTo>
                    <a:pt x="14" y="3"/>
                    <a:pt x="12" y="4"/>
                    <a:pt x="10" y="6"/>
                  </a:cubicBezTo>
                  <a:cubicBezTo>
                    <a:pt x="9" y="7"/>
                    <a:pt x="8" y="9"/>
                    <a:pt x="8" y="11"/>
                  </a:cubicBezTo>
                  <a:cubicBezTo>
                    <a:pt x="8" y="13"/>
                    <a:pt x="8" y="15"/>
                    <a:pt x="9" y="17"/>
                  </a:cubicBezTo>
                  <a:cubicBezTo>
                    <a:pt x="10" y="18"/>
                    <a:pt x="12" y="19"/>
                    <a:pt x="14" y="20"/>
                  </a:cubicBezTo>
                  <a:cubicBezTo>
                    <a:pt x="16" y="21"/>
                    <a:pt x="17" y="22"/>
                    <a:pt x="19" y="22"/>
                  </a:cubicBezTo>
                  <a:cubicBezTo>
                    <a:pt x="21" y="23"/>
                    <a:pt x="22" y="24"/>
                    <a:pt x="24" y="24"/>
                  </a:cubicBezTo>
                  <a:cubicBezTo>
                    <a:pt x="25" y="25"/>
                    <a:pt x="27" y="26"/>
                    <a:pt x="28" y="26"/>
                  </a:cubicBezTo>
                  <a:cubicBezTo>
                    <a:pt x="29" y="27"/>
                    <a:pt x="30" y="28"/>
                    <a:pt x="31" y="29"/>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5" name="Freeform 41"/>
            <p:cNvSpPr>
              <a:spLocks/>
            </p:cNvSpPr>
            <p:nvPr userDrawn="1"/>
          </p:nvSpPr>
          <p:spPr bwMode="auto">
            <a:xfrm>
              <a:off x="4281439" y="1452985"/>
              <a:ext cx="85725" cy="192088"/>
            </a:xfrm>
            <a:custGeom>
              <a:avLst/>
              <a:gdLst>
                <a:gd name="T0" fmla="*/ 23 w 23"/>
                <a:gd name="T1" fmla="*/ 51 h 51"/>
                <a:gd name="T2" fmla="*/ 0 w 23"/>
                <a:gd name="T3" fmla="*/ 51 h 51"/>
                <a:gd name="T4" fmla="*/ 0 w 23"/>
                <a:gd name="T5" fmla="*/ 49 h 51"/>
                <a:gd name="T6" fmla="*/ 3 w 23"/>
                <a:gd name="T7" fmla="*/ 49 h 51"/>
                <a:gd name="T8" fmla="*/ 6 w 23"/>
                <a:gd name="T9" fmla="*/ 48 h 51"/>
                <a:gd name="T10" fmla="*/ 7 w 23"/>
                <a:gd name="T11" fmla="*/ 47 h 51"/>
                <a:gd name="T12" fmla="*/ 8 w 23"/>
                <a:gd name="T13" fmla="*/ 45 h 51"/>
                <a:gd name="T14" fmla="*/ 8 w 23"/>
                <a:gd name="T15" fmla="*/ 8 h 51"/>
                <a:gd name="T16" fmla="*/ 7 w 23"/>
                <a:gd name="T17" fmla="*/ 6 h 51"/>
                <a:gd name="T18" fmla="*/ 6 w 23"/>
                <a:gd name="T19" fmla="*/ 4 h 51"/>
                <a:gd name="T20" fmla="*/ 3 w 23"/>
                <a:gd name="T21" fmla="*/ 3 h 51"/>
                <a:gd name="T22" fmla="*/ 0 w 23"/>
                <a:gd name="T23" fmla="*/ 3 h 51"/>
                <a:gd name="T24" fmla="*/ 0 w 23"/>
                <a:gd name="T25" fmla="*/ 0 h 51"/>
                <a:gd name="T26" fmla="*/ 23 w 23"/>
                <a:gd name="T27" fmla="*/ 0 h 51"/>
                <a:gd name="T28" fmla="*/ 23 w 23"/>
                <a:gd name="T29" fmla="*/ 3 h 51"/>
                <a:gd name="T30" fmla="*/ 20 w 23"/>
                <a:gd name="T31" fmla="*/ 3 h 51"/>
                <a:gd name="T32" fmla="*/ 18 w 23"/>
                <a:gd name="T33" fmla="*/ 4 h 51"/>
                <a:gd name="T34" fmla="*/ 16 w 23"/>
                <a:gd name="T35" fmla="*/ 5 h 51"/>
                <a:gd name="T36" fmla="*/ 15 w 23"/>
                <a:gd name="T37" fmla="*/ 7 h 51"/>
                <a:gd name="T38" fmla="*/ 15 w 23"/>
                <a:gd name="T39" fmla="*/ 44 h 51"/>
                <a:gd name="T40" fmla="*/ 16 w 23"/>
                <a:gd name="T41" fmla="*/ 46 h 51"/>
                <a:gd name="T42" fmla="*/ 18 w 23"/>
                <a:gd name="T43" fmla="*/ 48 h 51"/>
                <a:gd name="T44" fmla="*/ 20 w 23"/>
                <a:gd name="T45" fmla="*/ 48 h 51"/>
                <a:gd name="T46" fmla="*/ 23 w 23"/>
                <a:gd name="T47" fmla="*/ 49 h 51"/>
                <a:gd name="T48" fmla="*/ 23 w 23"/>
                <a:gd name="T49"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3" h="51">
                  <a:moveTo>
                    <a:pt x="23" y="51"/>
                  </a:moveTo>
                  <a:cubicBezTo>
                    <a:pt x="0" y="51"/>
                    <a:pt x="0" y="51"/>
                    <a:pt x="0" y="51"/>
                  </a:cubicBezTo>
                  <a:cubicBezTo>
                    <a:pt x="0" y="49"/>
                    <a:pt x="0" y="49"/>
                    <a:pt x="0" y="49"/>
                  </a:cubicBezTo>
                  <a:cubicBezTo>
                    <a:pt x="1" y="49"/>
                    <a:pt x="2" y="49"/>
                    <a:pt x="3" y="49"/>
                  </a:cubicBezTo>
                  <a:cubicBezTo>
                    <a:pt x="4" y="49"/>
                    <a:pt x="5" y="48"/>
                    <a:pt x="6" y="48"/>
                  </a:cubicBezTo>
                  <a:cubicBezTo>
                    <a:pt x="6" y="48"/>
                    <a:pt x="7" y="47"/>
                    <a:pt x="7" y="47"/>
                  </a:cubicBezTo>
                  <a:cubicBezTo>
                    <a:pt x="8" y="46"/>
                    <a:pt x="8" y="46"/>
                    <a:pt x="8" y="45"/>
                  </a:cubicBezTo>
                  <a:cubicBezTo>
                    <a:pt x="8" y="8"/>
                    <a:pt x="8" y="8"/>
                    <a:pt x="8" y="8"/>
                  </a:cubicBezTo>
                  <a:cubicBezTo>
                    <a:pt x="8" y="7"/>
                    <a:pt x="8" y="6"/>
                    <a:pt x="7" y="6"/>
                  </a:cubicBezTo>
                  <a:cubicBezTo>
                    <a:pt x="7" y="5"/>
                    <a:pt x="7" y="5"/>
                    <a:pt x="6" y="4"/>
                  </a:cubicBezTo>
                  <a:cubicBezTo>
                    <a:pt x="5" y="4"/>
                    <a:pt x="4" y="4"/>
                    <a:pt x="3" y="3"/>
                  </a:cubicBezTo>
                  <a:cubicBezTo>
                    <a:pt x="2" y="3"/>
                    <a:pt x="1" y="3"/>
                    <a:pt x="0" y="3"/>
                  </a:cubicBezTo>
                  <a:cubicBezTo>
                    <a:pt x="0" y="0"/>
                    <a:pt x="0" y="0"/>
                    <a:pt x="0" y="0"/>
                  </a:cubicBezTo>
                  <a:cubicBezTo>
                    <a:pt x="23" y="0"/>
                    <a:pt x="23" y="0"/>
                    <a:pt x="23" y="0"/>
                  </a:cubicBezTo>
                  <a:cubicBezTo>
                    <a:pt x="23" y="3"/>
                    <a:pt x="23" y="3"/>
                    <a:pt x="23" y="3"/>
                  </a:cubicBezTo>
                  <a:cubicBezTo>
                    <a:pt x="22" y="3"/>
                    <a:pt x="21" y="3"/>
                    <a:pt x="20" y="3"/>
                  </a:cubicBezTo>
                  <a:cubicBezTo>
                    <a:pt x="19" y="3"/>
                    <a:pt x="19" y="4"/>
                    <a:pt x="18" y="4"/>
                  </a:cubicBezTo>
                  <a:cubicBezTo>
                    <a:pt x="17" y="4"/>
                    <a:pt x="16" y="5"/>
                    <a:pt x="16" y="5"/>
                  </a:cubicBezTo>
                  <a:cubicBezTo>
                    <a:pt x="16" y="6"/>
                    <a:pt x="15" y="7"/>
                    <a:pt x="15" y="7"/>
                  </a:cubicBezTo>
                  <a:cubicBezTo>
                    <a:pt x="15" y="44"/>
                    <a:pt x="15" y="44"/>
                    <a:pt x="15" y="44"/>
                  </a:cubicBezTo>
                  <a:cubicBezTo>
                    <a:pt x="15" y="45"/>
                    <a:pt x="16" y="46"/>
                    <a:pt x="16" y="46"/>
                  </a:cubicBezTo>
                  <a:cubicBezTo>
                    <a:pt x="16" y="47"/>
                    <a:pt x="17" y="47"/>
                    <a:pt x="18" y="48"/>
                  </a:cubicBezTo>
                  <a:cubicBezTo>
                    <a:pt x="18" y="48"/>
                    <a:pt x="19" y="48"/>
                    <a:pt x="20" y="48"/>
                  </a:cubicBezTo>
                  <a:cubicBezTo>
                    <a:pt x="21" y="49"/>
                    <a:pt x="22" y="49"/>
                    <a:pt x="23" y="49"/>
                  </a:cubicBezTo>
                  <a:lnTo>
                    <a:pt x="23" y="51"/>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6" name="Freeform 42"/>
            <p:cNvSpPr>
              <a:spLocks/>
            </p:cNvSpPr>
            <p:nvPr userDrawn="1"/>
          </p:nvSpPr>
          <p:spPr bwMode="auto">
            <a:xfrm>
              <a:off x="4383039" y="1452985"/>
              <a:ext cx="165100" cy="192088"/>
            </a:xfrm>
            <a:custGeom>
              <a:avLst/>
              <a:gdLst>
                <a:gd name="T0" fmla="*/ 44 w 44"/>
                <a:gd name="T1" fmla="*/ 14 h 51"/>
                <a:gd name="T2" fmla="*/ 42 w 44"/>
                <a:gd name="T3" fmla="*/ 14 h 51"/>
                <a:gd name="T4" fmla="*/ 40 w 44"/>
                <a:gd name="T5" fmla="*/ 11 h 51"/>
                <a:gd name="T6" fmla="*/ 38 w 44"/>
                <a:gd name="T7" fmla="*/ 8 h 51"/>
                <a:gd name="T8" fmla="*/ 36 w 44"/>
                <a:gd name="T9" fmla="*/ 5 h 51"/>
                <a:gd name="T10" fmla="*/ 34 w 44"/>
                <a:gd name="T11" fmla="*/ 4 h 51"/>
                <a:gd name="T12" fmla="*/ 31 w 44"/>
                <a:gd name="T13" fmla="*/ 3 h 51"/>
                <a:gd name="T14" fmla="*/ 28 w 44"/>
                <a:gd name="T15" fmla="*/ 3 h 51"/>
                <a:gd name="T16" fmla="*/ 26 w 44"/>
                <a:gd name="T17" fmla="*/ 3 h 51"/>
                <a:gd name="T18" fmla="*/ 26 w 44"/>
                <a:gd name="T19" fmla="*/ 44 h 51"/>
                <a:gd name="T20" fmla="*/ 26 w 44"/>
                <a:gd name="T21" fmla="*/ 46 h 51"/>
                <a:gd name="T22" fmla="*/ 28 w 44"/>
                <a:gd name="T23" fmla="*/ 48 h 51"/>
                <a:gd name="T24" fmla="*/ 31 w 44"/>
                <a:gd name="T25" fmla="*/ 48 h 51"/>
                <a:gd name="T26" fmla="*/ 34 w 44"/>
                <a:gd name="T27" fmla="*/ 49 h 51"/>
                <a:gd name="T28" fmla="*/ 34 w 44"/>
                <a:gd name="T29" fmla="*/ 51 h 51"/>
                <a:gd name="T30" fmla="*/ 10 w 44"/>
                <a:gd name="T31" fmla="*/ 51 h 51"/>
                <a:gd name="T32" fmla="*/ 10 w 44"/>
                <a:gd name="T33" fmla="*/ 49 h 51"/>
                <a:gd name="T34" fmla="*/ 13 w 44"/>
                <a:gd name="T35" fmla="*/ 49 h 51"/>
                <a:gd name="T36" fmla="*/ 16 w 44"/>
                <a:gd name="T37" fmla="*/ 48 h 51"/>
                <a:gd name="T38" fmla="*/ 17 w 44"/>
                <a:gd name="T39" fmla="*/ 47 h 51"/>
                <a:gd name="T40" fmla="*/ 18 w 44"/>
                <a:gd name="T41" fmla="*/ 44 h 51"/>
                <a:gd name="T42" fmla="*/ 18 w 44"/>
                <a:gd name="T43" fmla="*/ 3 h 51"/>
                <a:gd name="T44" fmla="*/ 16 w 44"/>
                <a:gd name="T45" fmla="*/ 3 h 51"/>
                <a:gd name="T46" fmla="*/ 13 w 44"/>
                <a:gd name="T47" fmla="*/ 3 h 51"/>
                <a:gd name="T48" fmla="*/ 10 w 44"/>
                <a:gd name="T49" fmla="*/ 4 h 51"/>
                <a:gd name="T50" fmla="*/ 7 w 44"/>
                <a:gd name="T51" fmla="*/ 5 h 51"/>
                <a:gd name="T52" fmla="*/ 5 w 44"/>
                <a:gd name="T53" fmla="*/ 8 h 51"/>
                <a:gd name="T54" fmla="*/ 3 w 44"/>
                <a:gd name="T55" fmla="*/ 11 h 51"/>
                <a:gd name="T56" fmla="*/ 2 w 44"/>
                <a:gd name="T57" fmla="*/ 14 h 51"/>
                <a:gd name="T58" fmla="*/ 0 w 44"/>
                <a:gd name="T59" fmla="*/ 14 h 51"/>
                <a:gd name="T60" fmla="*/ 0 w 44"/>
                <a:gd name="T61" fmla="*/ 0 h 51"/>
                <a:gd name="T62" fmla="*/ 44 w 44"/>
                <a:gd name="T63" fmla="*/ 0 h 51"/>
                <a:gd name="T64" fmla="*/ 44 w 44"/>
                <a:gd name="T65" fmla="*/ 14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4" h="51">
                  <a:moveTo>
                    <a:pt x="44" y="14"/>
                  </a:moveTo>
                  <a:cubicBezTo>
                    <a:pt x="42" y="14"/>
                    <a:pt x="42" y="14"/>
                    <a:pt x="42" y="14"/>
                  </a:cubicBezTo>
                  <a:cubicBezTo>
                    <a:pt x="41" y="13"/>
                    <a:pt x="41" y="12"/>
                    <a:pt x="40" y="11"/>
                  </a:cubicBezTo>
                  <a:cubicBezTo>
                    <a:pt x="40" y="10"/>
                    <a:pt x="39" y="9"/>
                    <a:pt x="38" y="8"/>
                  </a:cubicBezTo>
                  <a:cubicBezTo>
                    <a:pt x="38" y="7"/>
                    <a:pt x="37" y="6"/>
                    <a:pt x="36" y="5"/>
                  </a:cubicBezTo>
                  <a:cubicBezTo>
                    <a:pt x="35" y="4"/>
                    <a:pt x="34" y="4"/>
                    <a:pt x="34" y="4"/>
                  </a:cubicBezTo>
                  <a:cubicBezTo>
                    <a:pt x="33" y="3"/>
                    <a:pt x="32" y="3"/>
                    <a:pt x="31" y="3"/>
                  </a:cubicBezTo>
                  <a:cubicBezTo>
                    <a:pt x="30" y="3"/>
                    <a:pt x="29" y="3"/>
                    <a:pt x="28" y="3"/>
                  </a:cubicBezTo>
                  <a:cubicBezTo>
                    <a:pt x="26" y="3"/>
                    <a:pt x="26" y="3"/>
                    <a:pt x="26" y="3"/>
                  </a:cubicBezTo>
                  <a:cubicBezTo>
                    <a:pt x="26" y="44"/>
                    <a:pt x="26" y="44"/>
                    <a:pt x="26" y="44"/>
                  </a:cubicBezTo>
                  <a:cubicBezTo>
                    <a:pt x="26" y="45"/>
                    <a:pt x="26" y="46"/>
                    <a:pt x="26" y="46"/>
                  </a:cubicBezTo>
                  <a:cubicBezTo>
                    <a:pt x="26" y="47"/>
                    <a:pt x="27" y="47"/>
                    <a:pt x="28" y="48"/>
                  </a:cubicBezTo>
                  <a:cubicBezTo>
                    <a:pt x="28" y="48"/>
                    <a:pt x="29" y="48"/>
                    <a:pt x="31" y="48"/>
                  </a:cubicBezTo>
                  <a:cubicBezTo>
                    <a:pt x="32" y="49"/>
                    <a:pt x="33" y="49"/>
                    <a:pt x="34" y="49"/>
                  </a:cubicBezTo>
                  <a:cubicBezTo>
                    <a:pt x="34" y="51"/>
                    <a:pt x="34" y="51"/>
                    <a:pt x="34" y="51"/>
                  </a:cubicBezTo>
                  <a:cubicBezTo>
                    <a:pt x="10" y="51"/>
                    <a:pt x="10" y="51"/>
                    <a:pt x="10" y="51"/>
                  </a:cubicBezTo>
                  <a:cubicBezTo>
                    <a:pt x="10" y="49"/>
                    <a:pt x="10" y="49"/>
                    <a:pt x="10" y="49"/>
                  </a:cubicBezTo>
                  <a:cubicBezTo>
                    <a:pt x="10" y="49"/>
                    <a:pt x="11" y="49"/>
                    <a:pt x="13" y="49"/>
                  </a:cubicBezTo>
                  <a:cubicBezTo>
                    <a:pt x="14" y="48"/>
                    <a:pt x="15" y="48"/>
                    <a:pt x="16" y="48"/>
                  </a:cubicBezTo>
                  <a:cubicBezTo>
                    <a:pt x="16" y="48"/>
                    <a:pt x="17" y="47"/>
                    <a:pt x="17" y="47"/>
                  </a:cubicBezTo>
                  <a:cubicBezTo>
                    <a:pt x="18" y="46"/>
                    <a:pt x="18" y="45"/>
                    <a:pt x="18" y="44"/>
                  </a:cubicBezTo>
                  <a:cubicBezTo>
                    <a:pt x="18" y="3"/>
                    <a:pt x="18" y="3"/>
                    <a:pt x="18" y="3"/>
                  </a:cubicBezTo>
                  <a:cubicBezTo>
                    <a:pt x="16" y="3"/>
                    <a:pt x="16" y="3"/>
                    <a:pt x="16" y="3"/>
                  </a:cubicBezTo>
                  <a:cubicBezTo>
                    <a:pt x="15" y="3"/>
                    <a:pt x="14" y="3"/>
                    <a:pt x="13" y="3"/>
                  </a:cubicBezTo>
                  <a:cubicBezTo>
                    <a:pt x="12" y="3"/>
                    <a:pt x="11" y="3"/>
                    <a:pt x="10" y="4"/>
                  </a:cubicBezTo>
                  <a:cubicBezTo>
                    <a:pt x="9" y="4"/>
                    <a:pt x="8" y="4"/>
                    <a:pt x="7" y="5"/>
                  </a:cubicBezTo>
                  <a:cubicBezTo>
                    <a:pt x="7" y="6"/>
                    <a:pt x="6" y="7"/>
                    <a:pt x="5" y="8"/>
                  </a:cubicBezTo>
                  <a:cubicBezTo>
                    <a:pt x="4" y="9"/>
                    <a:pt x="4" y="10"/>
                    <a:pt x="3" y="11"/>
                  </a:cubicBezTo>
                  <a:cubicBezTo>
                    <a:pt x="3" y="13"/>
                    <a:pt x="2" y="14"/>
                    <a:pt x="2" y="14"/>
                  </a:cubicBezTo>
                  <a:cubicBezTo>
                    <a:pt x="0" y="14"/>
                    <a:pt x="0" y="14"/>
                    <a:pt x="0" y="14"/>
                  </a:cubicBezTo>
                  <a:cubicBezTo>
                    <a:pt x="0" y="0"/>
                    <a:pt x="0" y="0"/>
                    <a:pt x="0" y="0"/>
                  </a:cubicBezTo>
                  <a:cubicBezTo>
                    <a:pt x="44" y="0"/>
                    <a:pt x="44" y="0"/>
                    <a:pt x="44" y="0"/>
                  </a:cubicBezTo>
                  <a:lnTo>
                    <a:pt x="44" y="14"/>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7" name="Freeform 43"/>
            <p:cNvSpPr>
              <a:spLocks/>
            </p:cNvSpPr>
            <p:nvPr userDrawn="1"/>
          </p:nvSpPr>
          <p:spPr bwMode="auto">
            <a:xfrm>
              <a:off x="4559251" y="1452985"/>
              <a:ext cx="184150" cy="192088"/>
            </a:xfrm>
            <a:custGeom>
              <a:avLst/>
              <a:gdLst>
                <a:gd name="T0" fmla="*/ 49 w 49"/>
                <a:gd name="T1" fmla="*/ 3 h 51"/>
                <a:gd name="T2" fmla="*/ 47 w 49"/>
                <a:gd name="T3" fmla="*/ 4 h 51"/>
                <a:gd name="T4" fmla="*/ 45 w 49"/>
                <a:gd name="T5" fmla="*/ 4 h 51"/>
                <a:gd name="T6" fmla="*/ 43 w 49"/>
                <a:gd name="T7" fmla="*/ 6 h 51"/>
                <a:gd name="T8" fmla="*/ 41 w 49"/>
                <a:gd name="T9" fmla="*/ 8 h 51"/>
                <a:gd name="T10" fmla="*/ 36 w 49"/>
                <a:gd name="T11" fmla="*/ 16 h 51"/>
                <a:gd name="T12" fmla="*/ 30 w 49"/>
                <a:gd name="T13" fmla="*/ 26 h 51"/>
                <a:gd name="T14" fmla="*/ 28 w 49"/>
                <a:gd name="T15" fmla="*/ 30 h 51"/>
                <a:gd name="T16" fmla="*/ 28 w 49"/>
                <a:gd name="T17" fmla="*/ 34 h 51"/>
                <a:gd name="T18" fmla="*/ 28 w 49"/>
                <a:gd name="T19" fmla="*/ 44 h 51"/>
                <a:gd name="T20" fmla="*/ 29 w 49"/>
                <a:gd name="T21" fmla="*/ 46 h 51"/>
                <a:gd name="T22" fmla="*/ 30 w 49"/>
                <a:gd name="T23" fmla="*/ 48 h 51"/>
                <a:gd name="T24" fmla="*/ 33 w 49"/>
                <a:gd name="T25" fmla="*/ 48 h 51"/>
                <a:gd name="T26" fmla="*/ 36 w 49"/>
                <a:gd name="T27" fmla="*/ 49 h 51"/>
                <a:gd name="T28" fmla="*/ 36 w 49"/>
                <a:gd name="T29" fmla="*/ 51 h 51"/>
                <a:gd name="T30" fmla="*/ 12 w 49"/>
                <a:gd name="T31" fmla="*/ 51 h 51"/>
                <a:gd name="T32" fmla="*/ 12 w 49"/>
                <a:gd name="T33" fmla="*/ 49 h 51"/>
                <a:gd name="T34" fmla="*/ 15 w 49"/>
                <a:gd name="T35" fmla="*/ 49 h 51"/>
                <a:gd name="T36" fmla="*/ 18 w 49"/>
                <a:gd name="T37" fmla="*/ 48 h 51"/>
                <a:gd name="T38" fmla="*/ 20 w 49"/>
                <a:gd name="T39" fmla="*/ 47 h 51"/>
                <a:gd name="T40" fmla="*/ 20 w 49"/>
                <a:gd name="T41" fmla="*/ 44 h 51"/>
                <a:gd name="T42" fmla="*/ 20 w 49"/>
                <a:gd name="T43" fmla="*/ 32 h 51"/>
                <a:gd name="T44" fmla="*/ 20 w 49"/>
                <a:gd name="T45" fmla="*/ 30 h 51"/>
                <a:gd name="T46" fmla="*/ 18 w 49"/>
                <a:gd name="T47" fmla="*/ 26 h 51"/>
                <a:gd name="T48" fmla="*/ 13 w 49"/>
                <a:gd name="T49" fmla="*/ 17 h 51"/>
                <a:gd name="T50" fmla="*/ 9 w 49"/>
                <a:gd name="T51" fmla="*/ 9 h 51"/>
                <a:gd name="T52" fmla="*/ 7 w 49"/>
                <a:gd name="T53" fmla="*/ 6 h 51"/>
                <a:gd name="T54" fmla="*/ 5 w 49"/>
                <a:gd name="T55" fmla="*/ 4 h 51"/>
                <a:gd name="T56" fmla="*/ 2 w 49"/>
                <a:gd name="T57" fmla="*/ 3 h 51"/>
                <a:gd name="T58" fmla="*/ 0 w 49"/>
                <a:gd name="T59" fmla="*/ 3 h 51"/>
                <a:gd name="T60" fmla="*/ 0 w 49"/>
                <a:gd name="T61" fmla="*/ 0 h 51"/>
                <a:gd name="T62" fmla="*/ 22 w 49"/>
                <a:gd name="T63" fmla="*/ 0 h 51"/>
                <a:gd name="T64" fmla="*/ 22 w 49"/>
                <a:gd name="T65" fmla="*/ 3 h 51"/>
                <a:gd name="T66" fmla="*/ 17 w 49"/>
                <a:gd name="T67" fmla="*/ 4 h 51"/>
                <a:gd name="T68" fmla="*/ 15 w 49"/>
                <a:gd name="T69" fmla="*/ 5 h 51"/>
                <a:gd name="T70" fmla="*/ 16 w 49"/>
                <a:gd name="T71" fmla="*/ 6 h 51"/>
                <a:gd name="T72" fmla="*/ 16 w 49"/>
                <a:gd name="T73" fmla="*/ 7 h 51"/>
                <a:gd name="T74" fmla="*/ 17 w 49"/>
                <a:gd name="T75" fmla="*/ 9 h 51"/>
                <a:gd name="T76" fmla="*/ 18 w 49"/>
                <a:gd name="T77" fmla="*/ 11 h 51"/>
                <a:gd name="T78" fmla="*/ 22 w 49"/>
                <a:gd name="T79" fmla="*/ 18 h 51"/>
                <a:gd name="T80" fmla="*/ 26 w 49"/>
                <a:gd name="T81" fmla="*/ 26 h 51"/>
                <a:gd name="T82" fmla="*/ 35 w 49"/>
                <a:gd name="T83" fmla="*/ 12 h 51"/>
                <a:gd name="T84" fmla="*/ 38 w 49"/>
                <a:gd name="T85" fmla="*/ 6 h 51"/>
                <a:gd name="T86" fmla="*/ 37 w 49"/>
                <a:gd name="T87" fmla="*/ 4 h 51"/>
                <a:gd name="T88" fmla="*/ 36 w 49"/>
                <a:gd name="T89" fmla="*/ 4 h 51"/>
                <a:gd name="T90" fmla="*/ 34 w 49"/>
                <a:gd name="T91" fmla="*/ 3 h 51"/>
                <a:gd name="T92" fmla="*/ 31 w 49"/>
                <a:gd name="T93" fmla="*/ 3 h 51"/>
                <a:gd name="T94" fmla="*/ 31 w 49"/>
                <a:gd name="T95" fmla="*/ 0 h 51"/>
                <a:gd name="T96" fmla="*/ 49 w 49"/>
                <a:gd name="T97" fmla="*/ 0 h 51"/>
                <a:gd name="T98" fmla="*/ 49 w 49"/>
                <a:gd name="T99" fmla="*/ 3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9" h="51">
                  <a:moveTo>
                    <a:pt x="49" y="3"/>
                  </a:moveTo>
                  <a:cubicBezTo>
                    <a:pt x="49" y="3"/>
                    <a:pt x="48" y="3"/>
                    <a:pt x="47" y="4"/>
                  </a:cubicBezTo>
                  <a:cubicBezTo>
                    <a:pt x="46" y="4"/>
                    <a:pt x="46" y="4"/>
                    <a:pt x="45" y="4"/>
                  </a:cubicBezTo>
                  <a:cubicBezTo>
                    <a:pt x="44" y="5"/>
                    <a:pt x="44" y="5"/>
                    <a:pt x="43" y="6"/>
                  </a:cubicBezTo>
                  <a:cubicBezTo>
                    <a:pt x="43" y="6"/>
                    <a:pt x="42" y="7"/>
                    <a:pt x="41" y="8"/>
                  </a:cubicBezTo>
                  <a:cubicBezTo>
                    <a:pt x="39" y="11"/>
                    <a:pt x="38" y="13"/>
                    <a:pt x="36" y="16"/>
                  </a:cubicBezTo>
                  <a:cubicBezTo>
                    <a:pt x="35" y="19"/>
                    <a:pt x="33" y="22"/>
                    <a:pt x="30" y="26"/>
                  </a:cubicBezTo>
                  <a:cubicBezTo>
                    <a:pt x="29" y="28"/>
                    <a:pt x="29" y="29"/>
                    <a:pt x="28" y="30"/>
                  </a:cubicBezTo>
                  <a:cubicBezTo>
                    <a:pt x="28" y="31"/>
                    <a:pt x="28" y="32"/>
                    <a:pt x="28" y="34"/>
                  </a:cubicBezTo>
                  <a:cubicBezTo>
                    <a:pt x="28" y="44"/>
                    <a:pt x="28" y="44"/>
                    <a:pt x="28" y="44"/>
                  </a:cubicBezTo>
                  <a:cubicBezTo>
                    <a:pt x="28" y="45"/>
                    <a:pt x="28" y="46"/>
                    <a:pt x="29" y="46"/>
                  </a:cubicBezTo>
                  <a:cubicBezTo>
                    <a:pt x="29" y="47"/>
                    <a:pt x="29" y="47"/>
                    <a:pt x="30" y="48"/>
                  </a:cubicBezTo>
                  <a:cubicBezTo>
                    <a:pt x="31" y="48"/>
                    <a:pt x="32" y="48"/>
                    <a:pt x="33" y="48"/>
                  </a:cubicBezTo>
                  <a:cubicBezTo>
                    <a:pt x="34" y="49"/>
                    <a:pt x="35" y="49"/>
                    <a:pt x="36" y="49"/>
                  </a:cubicBezTo>
                  <a:cubicBezTo>
                    <a:pt x="36" y="51"/>
                    <a:pt x="36" y="51"/>
                    <a:pt x="36" y="51"/>
                  </a:cubicBezTo>
                  <a:cubicBezTo>
                    <a:pt x="12" y="51"/>
                    <a:pt x="12" y="51"/>
                    <a:pt x="12" y="51"/>
                  </a:cubicBezTo>
                  <a:cubicBezTo>
                    <a:pt x="12" y="49"/>
                    <a:pt x="12" y="49"/>
                    <a:pt x="12" y="49"/>
                  </a:cubicBezTo>
                  <a:cubicBezTo>
                    <a:pt x="13" y="49"/>
                    <a:pt x="14" y="49"/>
                    <a:pt x="15" y="49"/>
                  </a:cubicBezTo>
                  <a:cubicBezTo>
                    <a:pt x="17" y="48"/>
                    <a:pt x="18" y="48"/>
                    <a:pt x="18" y="48"/>
                  </a:cubicBezTo>
                  <a:cubicBezTo>
                    <a:pt x="19" y="48"/>
                    <a:pt x="20" y="47"/>
                    <a:pt x="20" y="47"/>
                  </a:cubicBezTo>
                  <a:cubicBezTo>
                    <a:pt x="20" y="46"/>
                    <a:pt x="20" y="45"/>
                    <a:pt x="20" y="44"/>
                  </a:cubicBezTo>
                  <a:cubicBezTo>
                    <a:pt x="20" y="32"/>
                    <a:pt x="20" y="32"/>
                    <a:pt x="20" y="32"/>
                  </a:cubicBezTo>
                  <a:cubicBezTo>
                    <a:pt x="20" y="32"/>
                    <a:pt x="20" y="31"/>
                    <a:pt x="20" y="30"/>
                  </a:cubicBezTo>
                  <a:cubicBezTo>
                    <a:pt x="19" y="29"/>
                    <a:pt x="19" y="28"/>
                    <a:pt x="18" y="26"/>
                  </a:cubicBezTo>
                  <a:cubicBezTo>
                    <a:pt x="17" y="24"/>
                    <a:pt x="15" y="21"/>
                    <a:pt x="13" y="17"/>
                  </a:cubicBezTo>
                  <a:cubicBezTo>
                    <a:pt x="12" y="14"/>
                    <a:pt x="10" y="11"/>
                    <a:pt x="9" y="9"/>
                  </a:cubicBezTo>
                  <a:cubicBezTo>
                    <a:pt x="8" y="8"/>
                    <a:pt x="7" y="7"/>
                    <a:pt x="7" y="6"/>
                  </a:cubicBezTo>
                  <a:cubicBezTo>
                    <a:pt x="6" y="5"/>
                    <a:pt x="5" y="5"/>
                    <a:pt x="5" y="4"/>
                  </a:cubicBezTo>
                  <a:cubicBezTo>
                    <a:pt x="4" y="4"/>
                    <a:pt x="3" y="4"/>
                    <a:pt x="2" y="3"/>
                  </a:cubicBezTo>
                  <a:cubicBezTo>
                    <a:pt x="2" y="3"/>
                    <a:pt x="1" y="3"/>
                    <a:pt x="0" y="3"/>
                  </a:cubicBezTo>
                  <a:cubicBezTo>
                    <a:pt x="0" y="0"/>
                    <a:pt x="0" y="0"/>
                    <a:pt x="0" y="0"/>
                  </a:cubicBezTo>
                  <a:cubicBezTo>
                    <a:pt x="22" y="0"/>
                    <a:pt x="22" y="0"/>
                    <a:pt x="22" y="0"/>
                  </a:cubicBezTo>
                  <a:cubicBezTo>
                    <a:pt x="22" y="3"/>
                    <a:pt x="22" y="3"/>
                    <a:pt x="22" y="3"/>
                  </a:cubicBezTo>
                  <a:cubicBezTo>
                    <a:pt x="20" y="3"/>
                    <a:pt x="18" y="3"/>
                    <a:pt x="17" y="4"/>
                  </a:cubicBezTo>
                  <a:cubicBezTo>
                    <a:pt x="16" y="4"/>
                    <a:pt x="15" y="4"/>
                    <a:pt x="15" y="5"/>
                  </a:cubicBezTo>
                  <a:cubicBezTo>
                    <a:pt x="15" y="5"/>
                    <a:pt x="15" y="5"/>
                    <a:pt x="16" y="6"/>
                  </a:cubicBezTo>
                  <a:cubicBezTo>
                    <a:pt x="16" y="6"/>
                    <a:pt x="16" y="6"/>
                    <a:pt x="16" y="7"/>
                  </a:cubicBezTo>
                  <a:cubicBezTo>
                    <a:pt x="16" y="7"/>
                    <a:pt x="17" y="8"/>
                    <a:pt x="17" y="9"/>
                  </a:cubicBezTo>
                  <a:cubicBezTo>
                    <a:pt x="18" y="10"/>
                    <a:pt x="18" y="11"/>
                    <a:pt x="18" y="11"/>
                  </a:cubicBezTo>
                  <a:cubicBezTo>
                    <a:pt x="20" y="13"/>
                    <a:pt x="21" y="16"/>
                    <a:pt x="22" y="18"/>
                  </a:cubicBezTo>
                  <a:cubicBezTo>
                    <a:pt x="23" y="20"/>
                    <a:pt x="25" y="23"/>
                    <a:pt x="26" y="26"/>
                  </a:cubicBezTo>
                  <a:cubicBezTo>
                    <a:pt x="30" y="20"/>
                    <a:pt x="33" y="15"/>
                    <a:pt x="35" y="12"/>
                  </a:cubicBezTo>
                  <a:cubicBezTo>
                    <a:pt x="37" y="8"/>
                    <a:pt x="38" y="6"/>
                    <a:pt x="38" y="6"/>
                  </a:cubicBezTo>
                  <a:cubicBezTo>
                    <a:pt x="38" y="5"/>
                    <a:pt x="38" y="5"/>
                    <a:pt x="37" y="4"/>
                  </a:cubicBezTo>
                  <a:cubicBezTo>
                    <a:pt x="37" y="4"/>
                    <a:pt x="36" y="4"/>
                    <a:pt x="36" y="4"/>
                  </a:cubicBezTo>
                  <a:cubicBezTo>
                    <a:pt x="35" y="3"/>
                    <a:pt x="34" y="3"/>
                    <a:pt x="34" y="3"/>
                  </a:cubicBezTo>
                  <a:cubicBezTo>
                    <a:pt x="33" y="3"/>
                    <a:pt x="32" y="3"/>
                    <a:pt x="31" y="3"/>
                  </a:cubicBezTo>
                  <a:cubicBezTo>
                    <a:pt x="31" y="0"/>
                    <a:pt x="31" y="0"/>
                    <a:pt x="31" y="0"/>
                  </a:cubicBezTo>
                  <a:cubicBezTo>
                    <a:pt x="49" y="0"/>
                    <a:pt x="49" y="0"/>
                    <a:pt x="49" y="0"/>
                  </a:cubicBezTo>
                  <a:lnTo>
                    <a:pt x="49" y="3"/>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8" name="Freeform 44"/>
            <p:cNvSpPr>
              <a:spLocks/>
            </p:cNvSpPr>
            <p:nvPr userDrawn="1"/>
          </p:nvSpPr>
          <p:spPr bwMode="auto">
            <a:xfrm>
              <a:off x="2306589" y="714797"/>
              <a:ext cx="327025" cy="461963"/>
            </a:xfrm>
            <a:custGeom>
              <a:avLst/>
              <a:gdLst>
                <a:gd name="T0" fmla="*/ 67 w 87"/>
                <a:gd name="T1" fmla="*/ 93 h 122"/>
                <a:gd name="T2" fmla="*/ 63 w 87"/>
                <a:gd name="T3" fmla="*/ 93 h 122"/>
                <a:gd name="T4" fmla="*/ 50 w 87"/>
                <a:gd name="T5" fmla="*/ 98 h 122"/>
                <a:gd name="T6" fmla="*/ 33 w 87"/>
                <a:gd name="T7" fmla="*/ 98 h 122"/>
                <a:gd name="T8" fmla="*/ 33 w 87"/>
                <a:gd name="T9" fmla="*/ 97 h 122"/>
                <a:gd name="T10" fmla="*/ 44 w 87"/>
                <a:gd name="T11" fmla="*/ 86 h 122"/>
                <a:gd name="T12" fmla="*/ 44 w 87"/>
                <a:gd name="T13" fmla="*/ 73 h 122"/>
                <a:gd name="T14" fmla="*/ 59 w 87"/>
                <a:gd name="T15" fmla="*/ 68 h 122"/>
                <a:gd name="T16" fmla="*/ 71 w 87"/>
                <a:gd name="T17" fmla="*/ 63 h 122"/>
                <a:gd name="T18" fmla="*/ 80 w 87"/>
                <a:gd name="T19" fmla="*/ 51 h 122"/>
                <a:gd name="T20" fmla="*/ 81 w 87"/>
                <a:gd name="T21" fmla="*/ 44 h 122"/>
                <a:gd name="T22" fmla="*/ 81 w 87"/>
                <a:gd name="T23" fmla="*/ 41 h 122"/>
                <a:gd name="T24" fmla="*/ 68 w 87"/>
                <a:gd name="T25" fmla="*/ 36 h 122"/>
                <a:gd name="T26" fmla="*/ 64 w 87"/>
                <a:gd name="T27" fmla="*/ 31 h 122"/>
                <a:gd name="T28" fmla="*/ 63 w 87"/>
                <a:gd name="T29" fmla="*/ 28 h 122"/>
                <a:gd name="T30" fmla="*/ 62 w 87"/>
                <a:gd name="T31" fmla="*/ 27 h 122"/>
                <a:gd name="T32" fmla="*/ 58 w 87"/>
                <a:gd name="T33" fmla="*/ 28 h 122"/>
                <a:gd name="T34" fmla="*/ 57 w 87"/>
                <a:gd name="T35" fmla="*/ 29 h 122"/>
                <a:gd name="T36" fmla="*/ 57 w 87"/>
                <a:gd name="T37" fmla="*/ 30 h 122"/>
                <a:gd name="T38" fmla="*/ 57 w 87"/>
                <a:gd name="T39" fmla="*/ 41 h 122"/>
                <a:gd name="T40" fmla="*/ 49 w 87"/>
                <a:gd name="T41" fmla="*/ 46 h 122"/>
                <a:gd name="T42" fmla="*/ 44 w 87"/>
                <a:gd name="T43" fmla="*/ 52 h 122"/>
                <a:gd name="T44" fmla="*/ 39 w 87"/>
                <a:gd name="T45" fmla="*/ 50 h 122"/>
                <a:gd name="T46" fmla="*/ 22 w 87"/>
                <a:gd name="T47" fmla="*/ 8 h 122"/>
                <a:gd name="T48" fmla="*/ 13 w 87"/>
                <a:gd name="T49" fmla="*/ 0 h 122"/>
                <a:gd name="T50" fmla="*/ 9 w 87"/>
                <a:gd name="T51" fmla="*/ 11 h 122"/>
                <a:gd name="T52" fmla="*/ 9 w 87"/>
                <a:gd name="T53" fmla="*/ 13 h 122"/>
                <a:gd name="T54" fmla="*/ 3 w 87"/>
                <a:gd name="T55" fmla="*/ 38 h 122"/>
                <a:gd name="T56" fmla="*/ 0 w 87"/>
                <a:gd name="T57" fmla="*/ 53 h 122"/>
                <a:gd name="T58" fmla="*/ 7 w 87"/>
                <a:gd name="T59" fmla="*/ 81 h 122"/>
                <a:gd name="T60" fmla="*/ 8 w 87"/>
                <a:gd name="T61" fmla="*/ 91 h 122"/>
                <a:gd name="T62" fmla="*/ 21 w 87"/>
                <a:gd name="T63" fmla="*/ 117 h 122"/>
                <a:gd name="T64" fmla="*/ 41 w 87"/>
                <a:gd name="T65" fmla="*/ 119 h 122"/>
                <a:gd name="T66" fmla="*/ 46 w 87"/>
                <a:gd name="T67" fmla="*/ 115 h 122"/>
                <a:gd name="T68" fmla="*/ 53 w 87"/>
                <a:gd name="T69" fmla="*/ 115 h 122"/>
                <a:gd name="T70" fmla="*/ 72 w 87"/>
                <a:gd name="T71" fmla="*/ 110 h 122"/>
                <a:gd name="T72" fmla="*/ 82 w 87"/>
                <a:gd name="T73" fmla="*/ 104 h 122"/>
                <a:gd name="T74" fmla="*/ 87 w 87"/>
                <a:gd name="T75" fmla="*/ 94 h 122"/>
                <a:gd name="T76" fmla="*/ 86 w 87"/>
                <a:gd name="T77" fmla="*/ 88 h 122"/>
                <a:gd name="T78" fmla="*/ 67 w 87"/>
                <a:gd name="T79" fmla="*/ 93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7" h="122">
                  <a:moveTo>
                    <a:pt x="67" y="93"/>
                  </a:moveTo>
                  <a:cubicBezTo>
                    <a:pt x="66" y="93"/>
                    <a:pt x="64" y="93"/>
                    <a:pt x="63" y="93"/>
                  </a:cubicBezTo>
                  <a:cubicBezTo>
                    <a:pt x="59" y="95"/>
                    <a:pt x="54" y="96"/>
                    <a:pt x="50" y="98"/>
                  </a:cubicBezTo>
                  <a:cubicBezTo>
                    <a:pt x="45" y="99"/>
                    <a:pt x="38" y="102"/>
                    <a:pt x="33" y="98"/>
                  </a:cubicBezTo>
                  <a:cubicBezTo>
                    <a:pt x="33" y="98"/>
                    <a:pt x="33" y="98"/>
                    <a:pt x="33" y="97"/>
                  </a:cubicBezTo>
                  <a:cubicBezTo>
                    <a:pt x="37" y="93"/>
                    <a:pt x="37" y="90"/>
                    <a:pt x="44" y="86"/>
                  </a:cubicBezTo>
                  <a:cubicBezTo>
                    <a:pt x="44" y="82"/>
                    <a:pt x="46" y="76"/>
                    <a:pt x="44" y="73"/>
                  </a:cubicBezTo>
                  <a:cubicBezTo>
                    <a:pt x="44" y="66"/>
                    <a:pt x="53" y="69"/>
                    <a:pt x="59" y="68"/>
                  </a:cubicBezTo>
                  <a:cubicBezTo>
                    <a:pt x="63" y="67"/>
                    <a:pt x="68" y="65"/>
                    <a:pt x="71" y="63"/>
                  </a:cubicBezTo>
                  <a:cubicBezTo>
                    <a:pt x="75" y="61"/>
                    <a:pt x="78" y="56"/>
                    <a:pt x="80" y="51"/>
                  </a:cubicBezTo>
                  <a:cubicBezTo>
                    <a:pt x="81" y="50"/>
                    <a:pt x="80" y="46"/>
                    <a:pt x="81" y="44"/>
                  </a:cubicBezTo>
                  <a:cubicBezTo>
                    <a:pt x="81" y="43"/>
                    <a:pt x="81" y="42"/>
                    <a:pt x="81" y="41"/>
                  </a:cubicBezTo>
                  <a:cubicBezTo>
                    <a:pt x="81" y="40"/>
                    <a:pt x="70" y="37"/>
                    <a:pt x="68" y="36"/>
                  </a:cubicBezTo>
                  <a:cubicBezTo>
                    <a:pt x="67" y="35"/>
                    <a:pt x="64" y="33"/>
                    <a:pt x="64" y="31"/>
                  </a:cubicBezTo>
                  <a:cubicBezTo>
                    <a:pt x="63" y="30"/>
                    <a:pt x="64" y="29"/>
                    <a:pt x="63" y="28"/>
                  </a:cubicBezTo>
                  <a:cubicBezTo>
                    <a:pt x="63" y="27"/>
                    <a:pt x="62" y="27"/>
                    <a:pt x="62" y="27"/>
                  </a:cubicBezTo>
                  <a:cubicBezTo>
                    <a:pt x="59" y="27"/>
                    <a:pt x="59" y="27"/>
                    <a:pt x="58" y="28"/>
                  </a:cubicBezTo>
                  <a:cubicBezTo>
                    <a:pt x="58" y="29"/>
                    <a:pt x="57" y="29"/>
                    <a:pt x="57" y="29"/>
                  </a:cubicBezTo>
                  <a:cubicBezTo>
                    <a:pt x="57" y="30"/>
                    <a:pt x="57" y="30"/>
                    <a:pt x="57" y="30"/>
                  </a:cubicBezTo>
                  <a:cubicBezTo>
                    <a:pt x="57" y="34"/>
                    <a:pt x="57" y="37"/>
                    <a:pt x="57" y="41"/>
                  </a:cubicBezTo>
                  <a:cubicBezTo>
                    <a:pt x="56" y="43"/>
                    <a:pt x="51" y="45"/>
                    <a:pt x="49" y="46"/>
                  </a:cubicBezTo>
                  <a:cubicBezTo>
                    <a:pt x="47" y="48"/>
                    <a:pt x="45" y="50"/>
                    <a:pt x="44" y="52"/>
                  </a:cubicBezTo>
                  <a:cubicBezTo>
                    <a:pt x="41" y="52"/>
                    <a:pt x="41" y="51"/>
                    <a:pt x="39" y="50"/>
                  </a:cubicBezTo>
                  <a:cubicBezTo>
                    <a:pt x="36" y="32"/>
                    <a:pt x="34" y="17"/>
                    <a:pt x="22" y="8"/>
                  </a:cubicBezTo>
                  <a:cubicBezTo>
                    <a:pt x="19" y="6"/>
                    <a:pt x="17" y="2"/>
                    <a:pt x="13" y="0"/>
                  </a:cubicBezTo>
                  <a:cubicBezTo>
                    <a:pt x="12" y="4"/>
                    <a:pt x="10" y="7"/>
                    <a:pt x="9" y="11"/>
                  </a:cubicBezTo>
                  <a:cubicBezTo>
                    <a:pt x="9" y="12"/>
                    <a:pt x="9" y="13"/>
                    <a:pt x="9" y="13"/>
                  </a:cubicBezTo>
                  <a:cubicBezTo>
                    <a:pt x="7" y="21"/>
                    <a:pt x="5" y="30"/>
                    <a:pt x="3" y="38"/>
                  </a:cubicBezTo>
                  <a:cubicBezTo>
                    <a:pt x="3" y="40"/>
                    <a:pt x="0" y="51"/>
                    <a:pt x="0" y="53"/>
                  </a:cubicBezTo>
                  <a:cubicBezTo>
                    <a:pt x="2" y="62"/>
                    <a:pt x="5" y="73"/>
                    <a:pt x="7" y="81"/>
                  </a:cubicBezTo>
                  <a:cubicBezTo>
                    <a:pt x="8" y="85"/>
                    <a:pt x="7" y="88"/>
                    <a:pt x="8" y="91"/>
                  </a:cubicBezTo>
                  <a:cubicBezTo>
                    <a:pt x="10" y="98"/>
                    <a:pt x="16" y="114"/>
                    <a:pt x="21" y="117"/>
                  </a:cubicBezTo>
                  <a:cubicBezTo>
                    <a:pt x="26" y="120"/>
                    <a:pt x="34" y="122"/>
                    <a:pt x="41" y="119"/>
                  </a:cubicBezTo>
                  <a:cubicBezTo>
                    <a:pt x="43" y="118"/>
                    <a:pt x="45" y="115"/>
                    <a:pt x="46" y="115"/>
                  </a:cubicBezTo>
                  <a:cubicBezTo>
                    <a:pt x="49" y="115"/>
                    <a:pt x="51" y="115"/>
                    <a:pt x="53" y="115"/>
                  </a:cubicBezTo>
                  <a:cubicBezTo>
                    <a:pt x="59" y="113"/>
                    <a:pt x="66" y="111"/>
                    <a:pt x="72" y="110"/>
                  </a:cubicBezTo>
                  <a:cubicBezTo>
                    <a:pt x="74" y="109"/>
                    <a:pt x="80" y="106"/>
                    <a:pt x="82" y="104"/>
                  </a:cubicBezTo>
                  <a:cubicBezTo>
                    <a:pt x="84" y="102"/>
                    <a:pt x="84" y="97"/>
                    <a:pt x="87" y="94"/>
                  </a:cubicBezTo>
                  <a:cubicBezTo>
                    <a:pt x="87" y="91"/>
                    <a:pt x="87" y="90"/>
                    <a:pt x="86" y="88"/>
                  </a:cubicBezTo>
                  <a:cubicBezTo>
                    <a:pt x="78" y="88"/>
                    <a:pt x="73" y="91"/>
                    <a:pt x="67" y="93"/>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9" name="Freeform 45"/>
            <p:cNvSpPr>
              <a:spLocks noEditPoints="1"/>
            </p:cNvSpPr>
            <p:nvPr userDrawn="1"/>
          </p:nvSpPr>
          <p:spPr bwMode="auto">
            <a:xfrm>
              <a:off x="1919239" y="627485"/>
              <a:ext cx="282575" cy="644525"/>
            </a:xfrm>
            <a:custGeom>
              <a:avLst/>
              <a:gdLst>
                <a:gd name="T0" fmla="*/ 74 w 75"/>
                <a:gd name="T1" fmla="*/ 59 h 170"/>
                <a:gd name="T2" fmla="*/ 73 w 75"/>
                <a:gd name="T3" fmla="*/ 42 h 170"/>
                <a:gd name="T4" fmla="*/ 72 w 75"/>
                <a:gd name="T5" fmla="*/ 30 h 170"/>
                <a:gd name="T6" fmla="*/ 42 w 75"/>
                <a:gd name="T7" fmla="*/ 7 h 170"/>
                <a:gd name="T8" fmla="*/ 33 w 75"/>
                <a:gd name="T9" fmla="*/ 1 h 170"/>
                <a:gd name="T10" fmla="*/ 30 w 75"/>
                <a:gd name="T11" fmla="*/ 4 h 170"/>
                <a:gd name="T12" fmla="*/ 37 w 75"/>
                <a:gd name="T13" fmla="*/ 16 h 170"/>
                <a:gd name="T14" fmla="*/ 42 w 75"/>
                <a:gd name="T15" fmla="*/ 23 h 170"/>
                <a:gd name="T16" fmla="*/ 51 w 75"/>
                <a:gd name="T17" fmla="*/ 35 h 170"/>
                <a:gd name="T18" fmla="*/ 52 w 75"/>
                <a:gd name="T19" fmla="*/ 71 h 170"/>
                <a:gd name="T20" fmla="*/ 52 w 75"/>
                <a:gd name="T21" fmla="*/ 80 h 170"/>
                <a:gd name="T22" fmla="*/ 51 w 75"/>
                <a:gd name="T23" fmla="*/ 90 h 170"/>
                <a:gd name="T24" fmla="*/ 44 w 75"/>
                <a:gd name="T25" fmla="*/ 86 h 170"/>
                <a:gd name="T26" fmla="*/ 39 w 75"/>
                <a:gd name="T27" fmla="*/ 85 h 170"/>
                <a:gd name="T28" fmla="*/ 33 w 75"/>
                <a:gd name="T29" fmla="*/ 81 h 170"/>
                <a:gd name="T30" fmla="*/ 26 w 75"/>
                <a:gd name="T31" fmla="*/ 80 h 170"/>
                <a:gd name="T32" fmla="*/ 17 w 75"/>
                <a:gd name="T33" fmla="*/ 77 h 170"/>
                <a:gd name="T34" fmla="*/ 14 w 75"/>
                <a:gd name="T35" fmla="*/ 79 h 170"/>
                <a:gd name="T36" fmla="*/ 19 w 75"/>
                <a:gd name="T37" fmla="*/ 88 h 170"/>
                <a:gd name="T38" fmla="*/ 19 w 75"/>
                <a:gd name="T39" fmla="*/ 91 h 170"/>
                <a:gd name="T40" fmla="*/ 21 w 75"/>
                <a:gd name="T41" fmla="*/ 101 h 170"/>
                <a:gd name="T42" fmla="*/ 18 w 75"/>
                <a:gd name="T43" fmla="*/ 112 h 170"/>
                <a:gd name="T44" fmla="*/ 2 w 75"/>
                <a:gd name="T45" fmla="*/ 143 h 170"/>
                <a:gd name="T46" fmla="*/ 1 w 75"/>
                <a:gd name="T47" fmla="*/ 144 h 170"/>
                <a:gd name="T48" fmla="*/ 1 w 75"/>
                <a:gd name="T49" fmla="*/ 146 h 170"/>
                <a:gd name="T50" fmla="*/ 6 w 75"/>
                <a:gd name="T51" fmla="*/ 169 h 170"/>
                <a:gd name="T52" fmla="*/ 7 w 75"/>
                <a:gd name="T53" fmla="*/ 170 h 170"/>
                <a:gd name="T54" fmla="*/ 15 w 75"/>
                <a:gd name="T55" fmla="*/ 170 h 170"/>
                <a:gd name="T56" fmla="*/ 24 w 75"/>
                <a:gd name="T57" fmla="*/ 161 h 170"/>
                <a:gd name="T58" fmla="*/ 36 w 75"/>
                <a:gd name="T59" fmla="*/ 153 h 170"/>
                <a:gd name="T60" fmla="*/ 38 w 75"/>
                <a:gd name="T61" fmla="*/ 151 h 170"/>
                <a:gd name="T62" fmla="*/ 50 w 75"/>
                <a:gd name="T63" fmla="*/ 141 h 170"/>
                <a:gd name="T64" fmla="*/ 51 w 75"/>
                <a:gd name="T65" fmla="*/ 141 h 170"/>
                <a:gd name="T66" fmla="*/ 51 w 75"/>
                <a:gd name="T67" fmla="*/ 147 h 170"/>
                <a:gd name="T68" fmla="*/ 53 w 75"/>
                <a:gd name="T69" fmla="*/ 165 h 170"/>
                <a:gd name="T70" fmla="*/ 58 w 75"/>
                <a:gd name="T71" fmla="*/ 164 h 170"/>
                <a:gd name="T72" fmla="*/ 65 w 75"/>
                <a:gd name="T73" fmla="*/ 154 h 170"/>
                <a:gd name="T74" fmla="*/ 72 w 75"/>
                <a:gd name="T75" fmla="*/ 124 h 170"/>
                <a:gd name="T76" fmla="*/ 72 w 75"/>
                <a:gd name="T77" fmla="*/ 113 h 170"/>
                <a:gd name="T78" fmla="*/ 74 w 75"/>
                <a:gd name="T79" fmla="*/ 80 h 170"/>
                <a:gd name="T80" fmla="*/ 75 w 75"/>
                <a:gd name="T81" fmla="*/ 66 h 170"/>
                <a:gd name="T82" fmla="*/ 74 w 75"/>
                <a:gd name="T83" fmla="*/ 59 h 170"/>
                <a:gd name="T84" fmla="*/ 51 w 75"/>
                <a:gd name="T85" fmla="*/ 122 h 170"/>
                <a:gd name="T86" fmla="*/ 51 w 75"/>
                <a:gd name="T87" fmla="*/ 128 h 170"/>
                <a:gd name="T88" fmla="*/ 44 w 75"/>
                <a:gd name="T89" fmla="*/ 132 h 170"/>
                <a:gd name="T90" fmla="*/ 40 w 75"/>
                <a:gd name="T91" fmla="*/ 136 h 170"/>
                <a:gd name="T92" fmla="*/ 31 w 75"/>
                <a:gd name="T93" fmla="*/ 139 h 170"/>
                <a:gd name="T94" fmla="*/ 24 w 75"/>
                <a:gd name="T95" fmla="*/ 144 h 170"/>
                <a:gd name="T96" fmla="*/ 13 w 75"/>
                <a:gd name="T97" fmla="*/ 146 h 170"/>
                <a:gd name="T98" fmla="*/ 12 w 75"/>
                <a:gd name="T99" fmla="*/ 145 h 170"/>
                <a:gd name="T100" fmla="*/ 17 w 75"/>
                <a:gd name="T101" fmla="*/ 135 h 170"/>
                <a:gd name="T102" fmla="*/ 30 w 75"/>
                <a:gd name="T103" fmla="*/ 118 h 170"/>
                <a:gd name="T104" fmla="*/ 31 w 75"/>
                <a:gd name="T105" fmla="*/ 115 h 170"/>
                <a:gd name="T106" fmla="*/ 36 w 75"/>
                <a:gd name="T107" fmla="*/ 108 h 170"/>
                <a:gd name="T108" fmla="*/ 49 w 75"/>
                <a:gd name="T109" fmla="*/ 99 h 170"/>
                <a:gd name="T110" fmla="*/ 51 w 75"/>
                <a:gd name="T111" fmla="*/ 99 h 170"/>
                <a:gd name="T112" fmla="*/ 51 w 75"/>
                <a:gd name="T113" fmla="*/ 114 h 170"/>
                <a:gd name="T114" fmla="*/ 51 w 75"/>
                <a:gd name="T115" fmla="*/ 122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5" h="170">
                  <a:moveTo>
                    <a:pt x="74" y="59"/>
                  </a:moveTo>
                  <a:cubicBezTo>
                    <a:pt x="74" y="53"/>
                    <a:pt x="74" y="46"/>
                    <a:pt x="73" y="42"/>
                  </a:cubicBezTo>
                  <a:cubicBezTo>
                    <a:pt x="72" y="38"/>
                    <a:pt x="74" y="33"/>
                    <a:pt x="72" y="30"/>
                  </a:cubicBezTo>
                  <a:cubicBezTo>
                    <a:pt x="68" y="20"/>
                    <a:pt x="51" y="12"/>
                    <a:pt x="42" y="7"/>
                  </a:cubicBezTo>
                  <a:cubicBezTo>
                    <a:pt x="38" y="5"/>
                    <a:pt x="38" y="2"/>
                    <a:pt x="33" y="1"/>
                  </a:cubicBezTo>
                  <a:cubicBezTo>
                    <a:pt x="32" y="0"/>
                    <a:pt x="30" y="3"/>
                    <a:pt x="30" y="4"/>
                  </a:cubicBezTo>
                  <a:cubicBezTo>
                    <a:pt x="29" y="10"/>
                    <a:pt x="34" y="12"/>
                    <a:pt x="37" y="16"/>
                  </a:cubicBezTo>
                  <a:cubicBezTo>
                    <a:pt x="39" y="18"/>
                    <a:pt x="40" y="21"/>
                    <a:pt x="42" y="23"/>
                  </a:cubicBezTo>
                  <a:cubicBezTo>
                    <a:pt x="45" y="27"/>
                    <a:pt x="49" y="30"/>
                    <a:pt x="51" y="35"/>
                  </a:cubicBezTo>
                  <a:cubicBezTo>
                    <a:pt x="54" y="43"/>
                    <a:pt x="54" y="63"/>
                    <a:pt x="52" y="71"/>
                  </a:cubicBezTo>
                  <a:cubicBezTo>
                    <a:pt x="52" y="74"/>
                    <a:pt x="52" y="77"/>
                    <a:pt x="52" y="80"/>
                  </a:cubicBezTo>
                  <a:cubicBezTo>
                    <a:pt x="52" y="84"/>
                    <a:pt x="51" y="87"/>
                    <a:pt x="51" y="90"/>
                  </a:cubicBezTo>
                  <a:cubicBezTo>
                    <a:pt x="49" y="89"/>
                    <a:pt x="47" y="87"/>
                    <a:pt x="44" y="86"/>
                  </a:cubicBezTo>
                  <a:cubicBezTo>
                    <a:pt x="43" y="86"/>
                    <a:pt x="41" y="85"/>
                    <a:pt x="39" y="85"/>
                  </a:cubicBezTo>
                  <a:cubicBezTo>
                    <a:pt x="37" y="84"/>
                    <a:pt x="36" y="82"/>
                    <a:pt x="33" y="81"/>
                  </a:cubicBezTo>
                  <a:cubicBezTo>
                    <a:pt x="31" y="80"/>
                    <a:pt x="28" y="81"/>
                    <a:pt x="26" y="80"/>
                  </a:cubicBezTo>
                  <a:cubicBezTo>
                    <a:pt x="23" y="79"/>
                    <a:pt x="22" y="77"/>
                    <a:pt x="17" y="77"/>
                  </a:cubicBezTo>
                  <a:cubicBezTo>
                    <a:pt x="16" y="77"/>
                    <a:pt x="14" y="78"/>
                    <a:pt x="14" y="79"/>
                  </a:cubicBezTo>
                  <a:cubicBezTo>
                    <a:pt x="15" y="83"/>
                    <a:pt x="18" y="84"/>
                    <a:pt x="19" y="88"/>
                  </a:cubicBezTo>
                  <a:cubicBezTo>
                    <a:pt x="19" y="89"/>
                    <a:pt x="19" y="90"/>
                    <a:pt x="19" y="91"/>
                  </a:cubicBezTo>
                  <a:cubicBezTo>
                    <a:pt x="20" y="94"/>
                    <a:pt x="21" y="98"/>
                    <a:pt x="21" y="101"/>
                  </a:cubicBezTo>
                  <a:cubicBezTo>
                    <a:pt x="22" y="106"/>
                    <a:pt x="19" y="109"/>
                    <a:pt x="18" y="112"/>
                  </a:cubicBezTo>
                  <a:cubicBezTo>
                    <a:pt x="14" y="124"/>
                    <a:pt x="12" y="137"/>
                    <a:pt x="2" y="143"/>
                  </a:cubicBezTo>
                  <a:cubicBezTo>
                    <a:pt x="2" y="144"/>
                    <a:pt x="2" y="144"/>
                    <a:pt x="1" y="144"/>
                  </a:cubicBezTo>
                  <a:cubicBezTo>
                    <a:pt x="1" y="145"/>
                    <a:pt x="1" y="146"/>
                    <a:pt x="1" y="146"/>
                  </a:cubicBezTo>
                  <a:cubicBezTo>
                    <a:pt x="1" y="153"/>
                    <a:pt x="0" y="167"/>
                    <a:pt x="6" y="169"/>
                  </a:cubicBezTo>
                  <a:cubicBezTo>
                    <a:pt x="7" y="170"/>
                    <a:pt x="7" y="170"/>
                    <a:pt x="7" y="170"/>
                  </a:cubicBezTo>
                  <a:cubicBezTo>
                    <a:pt x="8" y="170"/>
                    <a:pt x="14" y="170"/>
                    <a:pt x="15" y="170"/>
                  </a:cubicBezTo>
                  <a:cubicBezTo>
                    <a:pt x="17" y="169"/>
                    <a:pt x="21" y="162"/>
                    <a:pt x="24" y="161"/>
                  </a:cubicBezTo>
                  <a:cubicBezTo>
                    <a:pt x="28" y="158"/>
                    <a:pt x="32" y="156"/>
                    <a:pt x="36" y="153"/>
                  </a:cubicBezTo>
                  <a:cubicBezTo>
                    <a:pt x="37" y="152"/>
                    <a:pt x="38" y="151"/>
                    <a:pt x="38" y="151"/>
                  </a:cubicBezTo>
                  <a:cubicBezTo>
                    <a:pt x="42" y="148"/>
                    <a:pt x="46" y="144"/>
                    <a:pt x="50" y="141"/>
                  </a:cubicBezTo>
                  <a:cubicBezTo>
                    <a:pt x="50" y="141"/>
                    <a:pt x="51" y="141"/>
                    <a:pt x="51" y="141"/>
                  </a:cubicBezTo>
                  <a:cubicBezTo>
                    <a:pt x="51" y="142"/>
                    <a:pt x="52" y="146"/>
                    <a:pt x="51" y="147"/>
                  </a:cubicBezTo>
                  <a:cubicBezTo>
                    <a:pt x="51" y="155"/>
                    <a:pt x="50" y="160"/>
                    <a:pt x="53" y="165"/>
                  </a:cubicBezTo>
                  <a:cubicBezTo>
                    <a:pt x="55" y="165"/>
                    <a:pt x="57" y="165"/>
                    <a:pt x="58" y="164"/>
                  </a:cubicBezTo>
                  <a:cubicBezTo>
                    <a:pt x="62" y="163"/>
                    <a:pt x="63" y="157"/>
                    <a:pt x="65" y="154"/>
                  </a:cubicBezTo>
                  <a:cubicBezTo>
                    <a:pt x="69" y="145"/>
                    <a:pt x="70" y="134"/>
                    <a:pt x="72" y="124"/>
                  </a:cubicBezTo>
                  <a:cubicBezTo>
                    <a:pt x="72" y="120"/>
                    <a:pt x="72" y="117"/>
                    <a:pt x="72" y="113"/>
                  </a:cubicBezTo>
                  <a:cubicBezTo>
                    <a:pt x="75" y="103"/>
                    <a:pt x="74" y="91"/>
                    <a:pt x="74" y="80"/>
                  </a:cubicBezTo>
                  <a:cubicBezTo>
                    <a:pt x="74" y="75"/>
                    <a:pt x="74" y="71"/>
                    <a:pt x="75" y="66"/>
                  </a:cubicBezTo>
                  <a:cubicBezTo>
                    <a:pt x="74" y="64"/>
                    <a:pt x="74" y="61"/>
                    <a:pt x="74" y="59"/>
                  </a:cubicBezTo>
                  <a:close/>
                  <a:moveTo>
                    <a:pt x="51" y="122"/>
                  </a:moveTo>
                  <a:cubicBezTo>
                    <a:pt x="51" y="124"/>
                    <a:pt x="51" y="126"/>
                    <a:pt x="51" y="128"/>
                  </a:cubicBezTo>
                  <a:cubicBezTo>
                    <a:pt x="50" y="130"/>
                    <a:pt x="46" y="131"/>
                    <a:pt x="44" y="132"/>
                  </a:cubicBezTo>
                  <a:cubicBezTo>
                    <a:pt x="43" y="133"/>
                    <a:pt x="41" y="135"/>
                    <a:pt x="40" y="136"/>
                  </a:cubicBezTo>
                  <a:cubicBezTo>
                    <a:pt x="37" y="137"/>
                    <a:pt x="34" y="137"/>
                    <a:pt x="31" y="139"/>
                  </a:cubicBezTo>
                  <a:cubicBezTo>
                    <a:pt x="29" y="140"/>
                    <a:pt x="26" y="142"/>
                    <a:pt x="24" y="144"/>
                  </a:cubicBezTo>
                  <a:cubicBezTo>
                    <a:pt x="22" y="145"/>
                    <a:pt x="16" y="148"/>
                    <a:pt x="13" y="146"/>
                  </a:cubicBezTo>
                  <a:cubicBezTo>
                    <a:pt x="12" y="146"/>
                    <a:pt x="12" y="145"/>
                    <a:pt x="12" y="145"/>
                  </a:cubicBezTo>
                  <a:cubicBezTo>
                    <a:pt x="12" y="141"/>
                    <a:pt x="15" y="138"/>
                    <a:pt x="17" y="135"/>
                  </a:cubicBezTo>
                  <a:cubicBezTo>
                    <a:pt x="21" y="129"/>
                    <a:pt x="26" y="124"/>
                    <a:pt x="30" y="118"/>
                  </a:cubicBezTo>
                  <a:cubicBezTo>
                    <a:pt x="30" y="117"/>
                    <a:pt x="31" y="116"/>
                    <a:pt x="31" y="115"/>
                  </a:cubicBezTo>
                  <a:cubicBezTo>
                    <a:pt x="32" y="113"/>
                    <a:pt x="35" y="111"/>
                    <a:pt x="36" y="108"/>
                  </a:cubicBezTo>
                  <a:cubicBezTo>
                    <a:pt x="44" y="108"/>
                    <a:pt x="48" y="104"/>
                    <a:pt x="49" y="99"/>
                  </a:cubicBezTo>
                  <a:cubicBezTo>
                    <a:pt x="50" y="99"/>
                    <a:pt x="51" y="99"/>
                    <a:pt x="51" y="99"/>
                  </a:cubicBezTo>
                  <a:cubicBezTo>
                    <a:pt x="51" y="104"/>
                    <a:pt x="52" y="109"/>
                    <a:pt x="51" y="114"/>
                  </a:cubicBezTo>
                  <a:cubicBezTo>
                    <a:pt x="51" y="117"/>
                    <a:pt x="52" y="121"/>
                    <a:pt x="51" y="122"/>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0" name="Freeform 46"/>
            <p:cNvSpPr>
              <a:spLocks/>
            </p:cNvSpPr>
            <p:nvPr userDrawn="1"/>
          </p:nvSpPr>
          <p:spPr bwMode="auto">
            <a:xfrm>
              <a:off x="4246514" y="684635"/>
              <a:ext cx="158750" cy="219075"/>
            </a:xfrm>
            <a:custGeom>
              <a:avLst/>
              <a:gdLst>
                <a:gd name="T0" fmla="*/ 14 w 42"/>
                <a:gd name="T1" fmla="*/ 25 h 58"/>
                <a:gd name="T2" fmla="*/ 19 w 42"/>
                <a:gd name="T3" fmla="*/ 30 h 58"/>
                <a:gd name="T4" fmla="*/ 28 w 42"/>
                <a:gd name="T5" fmla="*/ 58 h 58"/>
                <a:gd name="T6" fmla="*/ 42 w 42"/>
                <a:gd name="T7" fmla="*/ 47 h 58"/>
                <a:gd name="T8" fmla="*/ 25 w 42"/>
                <a:gd name="T9" fmla="*/ 15 h 58"/>
                <a:gd name="T10" fmla="*/ 13 w 42"/>
                <a:gd name="T11" fmla="*/ 9 h 58"/>
                <a:gd name="T12" fmla="*/ 2 w 42"/>
                <a:gd name="T13" fmla="*/ 0 h 58"/>
                <a:gd name="T14" fmla="*/ 0 w 42"/>
                <a:gd name="T15" fmla="*/ 2 h 58"/>
                <a:gd name="T16" fmla="*/ 0 w 42"/>
                <a:gd name="T17" fmla="*/ 9 h 58"/>
                <a:gd name="T18" fmla="*/ 5 w 42"/>
                <a:gd name="T19" fmla="*/ 13 h 58"/>
                <a:gd name="T20" fmla="*/ 14 w 42"/>
                <a:gd name="T21" fmla="*/ 25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2" h="58">
                  <a:moveTo>
                    <a:pt x="14" y="25"/>
                  </a:moveTo>
                  <a:cubicBezTo>
                    <a:pt x="15" y="27"/>
                    <a:pt x="18" y="28"/>
                    <a:pt x="19" y="30"/>
                  </a:cubicBezTo>
                  <a:cubicBezTo>
                    <a:pt x="24" y="37"/>
                    <a:pt x="25" y="50"/>
                    <a:pt x="28" y="58"/>
                  </a:cubicBezTo>
                  <a:cubicBezTo>
                    <a:pt x="35" y="58"/>
                    <a:pt x="39" y="51"/>
                    <a:pt x="42" y="47"/>
                  </a:cubicBezTo>
                  <a:cubicBezTo>
                    <a:pt x="42" y="36"/>
                    <a:pt x="31" y="19"/>
                    <a:pt x="25" y="15"/>
                  </a:cubicBezTo>
                  <a:cubicBezTo>
                    <a:pt x="21" y="12"/>
                    <a:pt x="17" y="11"/>
                    <a:pt x="13" y="9"/>
                  </a:cubicBezTo>
                  <a:cubicBezTo>
                    <a:pt x="9" y="6"/>
                    <a:pt x="7" y="2"/>
                    <a:pt x="2" y="0"/>
                  </a:cubicBezTo>
                  <a:cubicBezTo>
                    <a:pt x="2" y="0"/>
                    <a:pt x="0" y="2"/>
                    <a:pt x="0" y="2"/>
                  </a:cubicBezTo>
                  <a:cubicBezTo>
                    <a:pt x="0" y="5"/>
                    <a:pt x="0" y="7"/>
                    <a:pt x="0" y="9"/>
                  </a:cubicBezTo>
                  <a:cubicBezTo>
                    <a:pt x="2" y="10"/>
                    <a:pt x="3" y="12"/>
                    <a:pt x="5" y="13"/>
                  </a:cubicBezTo>
                  <a:cubicBezTo>
                    <a:pt x="8" y="17"/>
                    <a:pt x="11" y="21"/>
                    <a:pt x="14" y="25"/>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1" name="Freeform 47"/>
            <p:cNvSpPr>
              <a:spLocks noEditPoints="1"/>
            </p:cNvSpPr>
            <p:nvPr userDrawn="1"/>
          </p:nvSpPr>
          <p:spPr bwMode="auto">
            <a:xfrm>
              <a:off x="4276676" y="529060"/>
              <a:ext cx="474663" cy="533400"/>
            </a:xfrm>
            <a:custGeom>
              <a:avLst/>
              <a:gdLst>
                <a:gd name="T0" fmla="*/ 120 w 126"/>
                <a:gd name="T1" fmla="*/ 50 h 141"/>
                <a:gd name="T2" fmla="*/ 114 w 126"/>
                <a:gd name="T3" fmla="*/ 33 h 141"/>
                <a:gd name="T4" fmla="*/ 105 w 126"/>
                <a:gd name="T5" fmla="*/ 32 h 141"/>
                <a:gd name="T6" fmla="*/ 79 w 126"/>
                <a:gd name="T7" fmla="*/ 40 h 141"/>
                <a:gd name="T8" fmla="*/ 86 w 126"/>
                <a:gd name="T9" fmla="*/ 19 h 141"/>
                <a:gd name="T10" fmla="*/ 82 w 126"/>
                <a:gd name="T11" fmla="*/ 1 h 141"/>
                <a:gd name="T12" fmla="*/ 67 w 126"/>
                <a:gd name="T13" fmla="*/ 30 h 141"/>
                <a:gd name="T14" fmla="*/ 46 w 126"/>
                <a:gd name="T15" fmla="*/ 34 h 141"/>
                <a:gd name="T16" fmla="*/ 48 w 126"/>
                <a:gd name="T17" fmla="*/ 44 h 141"/>
                <a:gd name="T18" fmla="*/ 50 w 126"/>
                <a:gd name="T19" fmla="*/ 52 h 141"/>
                <a:gd name="T20" fmla="*/ 60 w 126"/>
                <a:gd name="T21" fmla="*/ 54 h 141"/>
                <a:gd name="T22" fmla="*/ 43 w 126"/>
                <a:gd name="T23" fmla="*/ 66 h 141"/>
                <a:gd name="T24" fmla="*/ 46 w 126"/>
                <a:gd name="T25" fmla="*/ 72 h 141"/>
                <a:gd name="T26" fmla="*/ 37 w 126"/>
                <a:gd name="T27" fmla="*/ 90 h 141"/>
                <a:gd name="T28" fmla="*/ 53 w 126"/>
                <a:gd name="T29" fmla="*/ 79 h 141"/>
                <a:gd name="T30" fmla="*/ 62 w 126"/>
                <a:gd name="T31" fmla="*/ 90 h 141"/>
                <a:gd name="T32" fmla="*/ 79 w 126"/>
                <a:gd name="T33" fmla="*/ 90 h 141"/>
                <a:gd name="T34" fmla="*/ 73 w 126"/>
                <a:gd name="T35" fmla="*/ 94 h 141"/>
                <a:gd name="T36" fmla="*/ 37 w 126"/>
                <a:gd name="T37" fmla="*/ 113 h 141"/>
                <a:gd name="T38" fmla="*/ 0 w 126"/>
                <a:gd name="T39" fmla="*/ 135 h 141"/>
                <a:gd name="T40" fmla="*/ 0 w 126"/>
                <a:gd name="T41" fmla="*/ 139 h 141"/>
                <a:gd name="T42" fmla="*/ 68 w 126"/>
                <a:gd name="T43" fmla="*/ 111 h 141"/>
                <a:gd name="T44" fmla="*/ 85 w 126"/>
                <a:gd name="T45" fmla="*/ 98 h 141"/>
                <a:gd name="T46" fmla="*/ 83 w 126"/>
                <a:gd name="T47" fmla="*/ 104 h 141"/>
                <a:gd name="T48" fmla="*/ 75 w 126"/>
                <a:gd name="T49" fmla="*/ 114 h 141"/>
                <a:gd name="T50" fmla="*/ 61 w 126"/>
                <a:gd name="T51" fmla="*/ 127 h 141"/>
                <a:gd name="T52" fmla="*/ 78 w 126"/>
                <a:gd name="T53" fmla="*/ 124 h 141"/>
                <a:gd name="T54" fmla="*/ 92 w 126"/>
                <a:gd name="T55" fmla="*/ 116 h 141"/>
                <a:gd name="T56" fmla="*/ 100 w 126"/>
                <a:gd name="T57" fmla="*/ 87 h 141"/>
                <a:gd name="T58" fmla="*/ 100 w 126"/>
                <a:gd name="T59" fmla="*/ 78 h 141"/>
                <a:gd name="T60" fmla="*/ 81 w 126"/>
                <a:gd name="T61" fmla="*/ 80 h 141"/>
                <a:gd name="T62" fmla="*/ 75 w 126"/>
                <a:gd name="T63" fmla="*/ 63 h 141"/>
                <a:gd name="T64" fmla="*/ 68 w 126"/>
                <a:gd name="T65" fmla="*/ 74 h 141"/>
                <a:gd name="T66" fmla="*/ 76 w 126"/>
                <a:gd name="T67" fmla="*/ 48 h 141"/>
                <a:gd name="T68" fmla="*/ 86 w 126"/>
                <a:gd name="T69" fmla="*/ 72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6" h="141">
                  <a:moveTo>
                    <a:pt x="100" y="78"/>
                  </a:moveTo>
                  <a:cubicBezTo>
                    <a:pt x="106" y="69"/>
                    <a:pt x="115" y="61"/>
                    <a:pt x="120" y="50"/>
                  </a:cubicBezTo>
                  <a:cubicBezTo>
                    <a:pt x="121" y="47"/>
                    <a:pt x="126" y="39"/>
                    <a:pt x="123" y="35"/>
                  </a:cubicBezTo>
                  <a:cubicBezTo>
                    <a:pt x="121" y="33"/>
                    <a:pt x="117" y="34"/>
                    <a:pt x="114" y="33"/>
                  </a:cubicBezTo>
                  <a:cubicBezTo>
                    <a:pt x="113" y="33"/>
                    <a:pt x="112" y="31"/>
                    <a:pt x="111" y="31"/>
                  </a:cubicBezTo>
                  <a:cubicBezTo>
                    <a:pt x="109" y="30"/>
                    <a:pt x="106" y="32"/>
                    <a:pt x="105" y="32"/>
                  </a:cubicBezTo>
                  <a:cubicBezTo>
                    <a:pt x="100" y="34"/>
                    <a:pt x="95" y="35"/>
                    <a:pt x="90" y="37"/>
                  </a:cubicBezTo>
                  <a:cubicBezTo>
                    <a:pt x="88" y="38"/>
                    <a:pt x="81" y="41"/>
                    <a:pt x="79" y="40"/>
                  </a:cubicBezTo>
                  <a:cubicBezTo>
                    <a:pt x="78" y="40"/>
                    <a:pt x="78" y="39"/>
                    <a:pt x="77" y="39"/>
                  </a:cubicBezTo>
                  <a:cubicBezTo>
                    <a:pt x="78" y="31"/>
                    <a:pt x="84" y="26"/>
                    <a:pt x="86" y="19"/>
                  </a:cubicBezTo>
                  <a:cubicBezTo>
                    <a:pt x="87" y="17"/>
                    <a:pt x="90" y="12"/>
                    <a:pt x="88" y="10"/>
                  </a:cubicBezTo>
                  <a:cubicBezTo>
                    <a:pt x="88" y="6"/>
                    <a:pt x="84" y="3"/>
                    <a:pt x="82" y="1"/>
                  </a:cubicBezTo>
                  <a:cubicBezTo>
                    <a:pt x="81" y="0"/>
                    <a:pt x="78" y="1"/>
                    <a:pt x="78" y="3"/>
                  </a:cubicBezTo>
                  <a:cubicBezTo>
                    <a:pt x="78" y="14"/>
                    <a:pt x="73" y="26"/>
                    <a:pt x="67" y="30"/>
                  </a:cubicBezTo>
                  <a:cubicBezTo>
                    <a:pt x="65" y="31"/>
                    <a:pt x="63" y="31"/>
                    <a:pt x="60" y="32"/>
                  </a:cubicBezTo>
                  <a:cubicBezTo>
                    <a:pt x="56" y="33"/>
                    <a:pt x="51" y="38"/>
                    <a:pt x="46" y="34"/>
                  </a:cubicBezTo>
                  <a:cubicBezTo>
                    <a:pt x="44" y="34"/>
                    <a:pt x="43" y="34"/>
                    <a:pt x="42" y="35"/>
                  </a:cubicBezTo>
                  <a:cubicBezTo>
                    <a:pt x="42" y="40"/>
                    <a:pt x="45" y="43"/>
                    <a:pt x="48" y="44"/>
                  </a:cubicBezTo>
                  <a:cubicBezTo>
                    <a:pt x="49" y="45"/>
                    <a:pt x="52" y="45"/>
                    <a:pt x="55" y="44"/>
                  </a:cubicBezTo>
                  <a:cubicBezTo>
                    <a:pt x="54" y="48"/>
                    <a:pt x="52" y="51"/>
                    <a:pt x="50" y="52"/>
                  </a:cubicBezTo>
                  <a:cubicBezTo>
                    <a:pt x="50" y="54"/>
                    <a:pt x="50" y="55"/>
                    <a:pt x="50" y="56"/>
                  </a:cubicBezTo>
                  <a:cubicBezTo>
                    <a:pt x="55" y="57"/>
                    <a:pt x="56" y="54"/>
                    <a:pt x="60" y="54"/>
                  </a:cubicBezTo>
                  <a:cubicBezTo>
                    <a:pt x="59" y="59"/>
                    <a:pt x="55" y="61"/>
                    <a:pt x="53" y="65"/>
                  </a:cubicBezTo>
                  <a:cubicBezTo>
                    <a:pt x="50" y="66"/>
                    <a:pt x="46" y="66"/>
                    <a:pt x="43" y="66"/>
                  </a:cubicBezTo>
                  <a:cubicBezTo>
                    <a:pt x="43" y="66"/>
                    <a:pt x="43" y="67"/>
                    <a:pt x="43" y="67"/>
                  </a:cubicBezTo>
                  <a:cubicBezTo>
                    <a:pt x="43" y="70"/>
                    <a:pt x="44" y="71"/>
                    <a:pt x="46" y="72"/>
                  </a:cubicBezTo>
                  <a:cubicBezTo>
                    <a:pt x="45" y="77"/>
                    <a:pt x="41" y="80"/>
                    <a:pt x="39" y="84"/>
                  </a:cubicBezTo>
                  <a:cubicBezTo>
                    <a:pt x="38" y="85"/>
                    <a:pt x="35" y="87"/>
                    <a:pt x="37" y="90"/>
                  </a:cubicBezTo>
                  <a:cubicBezTo>
                    <a:pt x="37" y="91"/>
                    <a:pt x="38" y="91"/>
                    <a:pt x="39" y="91"/>
                  </a:cubicBezTo>
                  <a:cubicBezTo>
                    <a:pt x="44" y="87"/>
                    <a:pt x="51" y="85"/>
                    <a:pt x="53" y="79"/>
                  </a:cubicBezTo>
                  <a:cubicBezTo>
                    <a:pt x="60" y="79"/>
                    <a:pt x="60" y="81"/>
                    <a:pt x="64" y="83"/>
                  </a:cubicBezTo>
                  <a:cubicBezTo>
                    <a:pt x="64" y="86"/>
                    <a:pt x="63" y="88"/>
                    <a:pt x="62" y="90"/>
                  </a:cubicBezTo>
                  <a:cubicBezTo>
                    <a:pt x="62" y="92"/>
                    <a:pt x="62" y="93"/>
                    <a:pt x="62" y="94"/>
                  </a:cubicBezTo>
                  <a:cubicBezTo>
                    <a:pt x="67" y="94"/>
                    <a:pt x="75" y="87"/>
                    <a:pt x="79" y="90"/>
                  </a:cubicBezTo>
                  <a:cubicBezTo>
                    <a:pt x="79" y="90"/>
                    <a:pt x="79" y="90"/>
                    <a:pt x="79" y="90"/>
                  </a:cubicBezTo>
                  <a:cubicBezTo>
                    <a:pt x="79" y="92"/>
                    <a:pt x="76" y="93"/>
                    <a:pt x="73" y="94"/>
                  </a:cubicBezTo>
                  <a:cubicBezTo>
                    <a:pt x="69" y="97"/>
                    <a:pt x="63" y="99"/>
                    <a:pt x="58" y="101"/>
                  </a:cubicBezTo>
                  <a:cubicBezTo>
                    <a:pt x="51" y="105"/>
                    <a:pt x="43" y="109"/>
                    <a:pt x="37" y="113"/>
                  </a:cubicBezTo>
                  <a:cubicBezTo>
                    <a:pt x="35" y="114"/>
                    <a:pt x="33" y="114"/>
                    <a:pt x="31" y="115"/>
                  </a:cubicBezTo>
                  <a:cubicBezTo>
                    <a:pt x="21" y="121"/>
                    <a:pt x="11" y="129"/>
                    <a:pt x="0" y="135"/>
                  </a:cubicBezTo>
                  <a:cubicBezTo>
                    <a:pt x="0" y="135"/>
                    <a:pt x="0" y="135"/>
                    <a:pt x="0" y="135"/>
                  </a:cubicBezTo>
                  <a:cubicBezTo>
                    <a:pt x="0" y="137"/>
                    <a:pt x="0" y="138"/>
                    <a:pt x="0" y="139"/>
                  </a:cubicBezTo>
                  <a:cubicBezTo>
                    <a:pt x="14" y="141"/>
                    <a:pt x="24" y="135"/>
                    <a:pt x="34" y="132"/>
                  </a:cubicBezTo>
                  <a:cubicBezTo>
                    <a:pt x="46" y="127"/>
                    <a:pt x="58" y="118"/>
                    <a:pt x="68" y="111"/>
                  </a:cubicBezTo>
                  <a:cubicBezTo>
                    <a:pt x="71" y="109"/>
                    <a:pt x="74" y="104"/>
                    <a:pt x="77" y="102"/>
                  </a:cubicBezTo>
                  <a:cubicBezTo>
                    <a:pt x="80" y="100"/>
                    <a:pt x="82" y="100"/>
                    <a:pt x="85" y="98"/>
                  </a:cubicBezTo>
                  <a:cubicBezTo>
                    <a:pt x="85" y="98"/>
                    <a:pt x="86" y="98"/>
                    <a:pt x="87" y="98"/>
                  </a:cubicBezTo>
                  <a:cubicBezTo>
                    <a:pt x="86" y="101"/>
                    <a:pt x="84" y="102"/>
                    <a:pt x="83" y="104"/>
                  </a:cubicBezTo>
                  <a:cubicBezTo>
                    <a:pt x="83" y="105"/>
                    <a:pt x="82" y="106"/>
                    <a:pt x="82" y="107"/>
                  </a:cubicBezTo>
                  <a:cubicBezTo>
                    <a:pt x="79" y="109"/>
                    <a:pt x="77" y="111"/>
                    <a:pt x="75" y="114"/>
                  </a:cubicBezTo>
                  <a:cubicBezTo>
                    <a:pt x="74" y="115"/>
                    <a:pt x="73" y="117"/>
                    <a:pt x="71" y="118"/>
                  </a:cubicBezTo>
                  <a:cubicBezTo>
                    <a:pt x="68" y="121"/>
                    <a:pt x="64" y="124"/>
                    <a:pt x="61" y="127"/>
                  </a:cubicBezTo>
                  <a:cubicBezTo>
                    <a:pt x="61" y="128"/>
                    <a:pt x="61" y="130"/>
                    <a:pt x="62" y="132"/>
                  </a:cubicBezTo>
                  <a:cubicBezTo>
                    <a:pt x="69" y="131"/>
                    <a:pt x="73" y="126"/>
                    <a:pt x="78" y="124"/>
                  </a:cubicBezTo>
                  <a:cubicBezTo>
                    <a:pt x="81" y="123"/>
                    <a:pt x="84" y="122"/>
                    <a:pt x="87" y="121"/>
                  </a:cubicBezTo>
                  <a:cubicBezTo>
                    <a:pt x="89" y="119"/>
                    <a:pt x="90" y="117"/>
                    <a:pt x="92" y="116"/>
                  </a:cubicBezTo>
                  <a:cubicBezTo>
                    <a:pt x="101" y="109"/>
                    <a:pt x="108" y="105"/>
                    <a:pt x="107" y="89"/>
                  </a:cubicBezTo>
                  <a:cubicBezTo>
                    <a:pt x="104" y="88"/>
                    <a:pt x="101" y="88"/>
                    <a:pt x="100" y="87"/>
                  </a:cubicBezTo>
                  <a:cubicBezTo>
                    <a:pt x="97" y="87"/>
                    <a:pt x="93" y="87"/>
                    <a:pt x="90" y="87"/>
                  </a:cubicBezTo>
                  <a:cubicBezTo>
                    <a:pt x="92" y="82"/>
                    <a:pt x="97" y="82"/>
                    <a:pt x="100" y="78"/>
                  </a:cubicBezTo>
                  <a:close/>
                  <a:moveTo>
                    <a:pt x="86" y="72"/>
                  </a:moveTo>
                  <a:cubicBezTo>
                    <a:pt x="84" y="75"/>
                    <a:pt x="83" y="77"/>
                    <a:pt x="81" y="80"/>
                  </a:cubicBezTo>
                  <a:cubicBezTo>
                    <a:pt x="80" y="80"/>
                    <a:pt x="80" y="80"/>
                    <a:pt x="79" y="79"/>
                  </a:cubicBezTo>
                  <a:cubicBezTo>
                    <a:pt x="78" y="73"/>
                    <a:pt x="77" y="68"/>
                    <a:pt x="75" y="63"/>
                  </a:cubicBezTo>
                  <a:cubicBezTo>
                    <a:pt x="74" y="63"/>
                    <a:pt x="73" y="63"/>
                    <a:pt x="72" y="64"/>
                  </a:cubicBezTo>
                  <a:cubicBezTo>
                    <a:pt x="69" y="66"/>
                    <a:pt x="71" y="72"/>
                    <a:pt x="68" y="74"/>
                  </a:cubicBezTo>
                  <a:cubicBezTo>
                    <a:pt x="66" y="76"/>
                    <a:pt x="63" y="71"/>
                    <a:pt x="62" y="70"/>
                  </a:cubicBezTo>
                  <a:cubicBezTo>
                    <a:pt x="63" y="61"/>
                    <a:pt x="72" y="54"/>
                    <a:pt x="76" y="48"/>
                  </a:cubicBezTo>
                  <a:cubicBezTo>
                    <a:pt x="85" y="48"/>
                    <a:pt x="91" y="52"/>
                    <a:pt x="99" y="52"/>
                  </a:cubicBezTo>
                  <a:cubicBezTo>
                    <a:pt x="98" y="63"/>
                    <a:pt x="90" y="66"/>
                    <a:pt x="86" y="72"/>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2" name="Freeform 48"/>
            <p:cNvSpPr>
              <a:spLocks/>
            </p:cNvSpPr>
            <p:nvPr userDrawn="1"/>
          </p:nvSpPr>
          <p:spPr bwMode="auto">
            <a:xfrm>
              <a:off x="4240164" y="867197"/>
              <a:ext cx="71438" cy="120650"/>
            </a:xfrm>
            <a:custGeom>
              <a:avLst/>
              <a:gdLst>
                <a:gd name="T0" fmla="*/ 2 w 19"/>
                <a:gd name="T1" fmla="*/ 24 h 32"/>
                <a:gd name="T2" fmla="*/ 7 w 19"/>
                <a:gd name="T3" fmla="*/ 32 h 32"/>
                <a:gd name="T4" fmla="*/ 12 w 19"/>
                <a:gd name="T5" fmla="*/ 32 h 32"/>
                <a:gd name="T6" fmla="*/ 18 w 19"/>
                <a:gd name="T7" fmla="*/ 19 h 32"/>
                <a:gd name="T8" fmla="*/ 5 w 19"/>
                <a:gd name="T9" fmla="*/ 0 h 32"/>
                <a:gd name="T10" fmla="*/ 1 w 19"/>
                <a:gd name="T11" fmla="*/ 0 h 32"/>
                <a:gd name="T12" fmla="*/ 2 w 19"/>
                <a:gd name="T13" fmla="*/ 15 h 32"/>
                <a:gd name="T14" fmla="*/ 2 w 19"/>
                <a:gd name="T15" fmla="*/ 24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32">
                  <a:moveTo>
                    <a:pt x="2" y="24"/>
                  </a:moveTo>
                  <a:cubicBezTo>
                    <a:pt x="3" y="26"/>
                    <a:pt x="6" y="29"/>
                    <a:pt x="7" y="32"/>
                  </a:cubicBezTo>
                  <a:cubicBezTo>
                    <a:pt x="9" y="32"/>
                    <a:pt x="10" y="32"/>
                    <a:pt x="12" y="32"/>
                  </a:cubicBezTo>
                  <a:cubicBezTo>
                    <a:pt x="15" y="29"/>
                    <a:pt x="17" y="25"/>
                    <a:pt x="18" y="19"/>
                  </a:cubicBezTo>
                  <a:cubicBezTo>
                    <a:pt x="19" y="14"/>
                    <a:pt x="9" y="1"/>
                    <a:pt x="5" y="0"/>
                  </a:cubicBezTo>
                  <a:cubicBezTo>
                    <a:pt x="4" y="0"/>
                    <a:pt x="2" y="0"/>
                    <a:pt x="1" y="0"/>
                  </a:cubicBezTo>
                  <a:cubicBezTo>
                    <a:pt x="0" y="3"/>
                    <a:pt x="2" y="12"/>
                    <a:pt x="2" y="15"/>
                  </a:cubicBezTo>
                  <a:cubicBezTo>
                    <a:pt x="2" y="18"/>
                    <a:pt x="2" y="21"/>
                    <a:pt x="2" y="2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3" name="Freeform 49"/>
            <p:cNvSpPr>
              <a:spLocks/>
            </p:cNvSpPr>
            <p:nvPr userDrawn="1"/>
          </p:nvSpPr>
          <p:spPr bwMode="auto">
            <a:xfrm>
              <a:off x="4210001" y="1051347"/>
              <a:ext cx="398463" cy="265113"/>
            </a:xfrm>
            <a:custGeom>
              <a:avLst/>
              <a:gdLst>
                <a:gd name="T0" fmla="*/ 87 w 106"/>
                <a:gd name="T1" fmla="*/ 0 h 70"/>
                <a:gd name="T2" fmla="*/ 63 w 106"/>
                <a:gd name="T3" fmla="*/ 7 h 70"/>
                <a:gd name="T4" fmla="*/ 38 w 106"/>
                <a:gd name="T5" fmla="*/ 16 h 70"/>
                <a:gd name="T6" fmla="*/ 22 w 106"/>
                <a:gd name="T7" fmla="*/ 24 h 70"/>
                <a:gd name="T8" fmla="*/ 17 w 106"/>
                <a:gd name="T9" fmla="*/ 25 h 70"/>
                <a:gd name="T10" fmla="*/ 10 w 106"/>
                <a:gd name="T11" fmla="*/ 29 h 70"/>
                <a:gd name="T12" fmla="*/ 4 w 106"/>
                <a:gd name="T13" fmla="*/ 30 h 70"/>
                <a:gd name="T14" fmla="*/ 0 w 106"/>
                <a:gd name="T15" fmla="*/ 35 h 70"/>
                <a:gd name="T16" fmla="*/ 6 w 106"/>
                <a:gd name="T17" fmla="*/ 49 h 70"/>
                <a:gd name="T18" fmla="*/ 7 w 106"/>
                <a:gd name="T19" fmla="*/ 52 h 70"/>
                <a:gd name="T20" fmla="*/ 10 w 106"/>
                <a:gd name="T21" fmla="*/ 54 h 70"/>
                <a:gd name="T22" fmla="*/ 20 w 106"/>
                <a:gd name="T23" fmla="*/ 51 h 70"/>
                <a:gd name="T24" fmla="*/ 41 w 106"/>
                <a:gd name="T25" fmla="*/ 37 h 70"/>
                <a:gd name="T26" fmla="*/ 51 w 106"/>
                <a:gd name="T27" fmla="*/ 32 h 70"/>
                <a:gd name="T28" fmla="*/ 59 w 106"/>
                <a:gd name="T29" fmla="*/ 31 h 70"/>
                <a:gd name="T30" fmla="*/ 69 w 106"/>
                <a:gd name="T31" fmla="*/ 28 h 70"/>
                <a:gd name="T32" fmla="*/ 71 w 106"/>
                <a:gd name="T33" fmla="*/ 31 h 70"/>
                <a:gd name="T34" fmla="*/ 70 w 106"/>
                <a:gd name="T35" fmla="*/ 40 h 70"/>
                <a:gd name="T36" fmla="*/ 72 w 106"/>
                <a:gd name="T37" fmla="*/ 47 h 70"/>
                <a:gd name="T38" fmla="*/ 69 w 106"/>
                <a:gd name="T39" fmla="*/ 51 h 70"/>
                <a:gd name="T40" fmla="*/ 54 w 106"/>
                <a:gd name="T41" fmla="*/ 56 h 70"/>
                <a:gd name="T42" fmla="*/ 44 w 106"/>
                <a:gd name="T43" fmla="*/ 56 h 70"/>
                <a:gd name="T44" fmla="*/ 43 w 106"/>
                <a:gd name="T45" fmla="*/ 56 h 70"/>
                <a:gd name="T46" fmla="*/ 44 w 106"/>
                <a:gd name="T47" fmla="*/ 60 h 70"/>
                <a:gd name="T48" fmla="*/ 52 w 106"/>
                <a:gd name="T49" fmla="*/ 63 h 70"/>
                <a:gd name="T50" fmla="*/ 67 w 106"/>
                <a:gd name="T51" fmla="*/ 67 h 70"/>
                <a:gd name="T52" fmla="*/ 71 w 106"/>
                <a:gd name="T53" fmla="*/ 63 h 70"/>
                <a:gd name="T54" fmla="*/ 80 w 106"/>
                <a:gd name="T55" fmla="*/ 62 h 70"/>
                <a:gd name="T56" fmla="*/ 83 w 106"/>
                <a:gd name="T57" fmla="*/ 56 h 70"/>
                <a:gd name="T58" fmla="*/ 86 w 106"/>
                <a:gd name="T59" fmla="*/ 49 h 70"/>
                <a:gd name="T60" fmla="*/ 85 w 106"/>
                <a:gd name="T61" fmla="*/ 42 h 70"/>
                <a:gd name="T62" fmla="*/ 84 w 106"/>
                <a:gd name="T63" fmla="*/ 37 h 70"/>
                <a:gd name="T64" fmla="*/ 80 w 106"/>
                <a:gd name="T65" fmla="*/ 25 h 70"/>
                <a:gd name="T66" fmla="*/ 81 w 106"/>
                <a:gd name="T67" fmla="*/ 23 h 70"/>
                <a:gd name="T68" fmla="*/ 97 w 106"/>
                <a:gd name="T69" fmla="*/ 21 h 70"/>
                <a:gd name="T70" fmla="*/ 104 w 106"/>
                <a:gd name="T71" fmla="*/ 15 h 70"/>
                <a:gd name="T72" fmla="*/ 106 w 106"/>
                <a:gd name="T73" fmla="*/ 9 h 70"/>
                <a:gd name="T74" fmla="*/ 103 w 106"/>
                <a:gd name="T75" fmla="*/ 2 h 70"/>
                <a:gd name="T76" fmla="*/ 87 w 106"/>
                <a:gd name="T77"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06" h="70">
                  <a:moveTo>
                    <a:pt x="87" y="0"/>
                  </a:moveTo>
                  <a:cubicBezTo>
                    <a:pt x="83" y="4"/>
                    <a:pt x="69" y="4"/>
                    <a:pt x="63" y="7"/>
                  </a:cubicBezTo>
                  <a:cubicBezTo>
                    <a:pt x="55" y="10"/>
                    <a:pt x="47" y="13"/>
                    <a:pt x="38" y="16"/>
                  </a:cubicBezTo>
                  <a:cubicBezTo>
                    <a:pt x="33" y="19"/>
                    <a:pt x="27" y="22"/>
                    <a:pt x="22" y="24"/>
                  </a:cubicBezTo>
                  <a:cubicBezTo>
                    <a:pt x="20" y="24"/>
                    <a:pt x="19" y="25"/>
                    <a:pt x="17" y="25"/>
                  </a:cubicBezTo>
                  <a:cubicBezTo>
                    <a:pt x="15" y="26"/>
                    <a:pt x="13" y="28"/>
                    <a:pt x="10" y="29"/>
                  </a:cubicBezTo>
                  <a:cubicBezTo>
                    <a:pt x="8" y="30"/>
                    <a:pt x="6" y="30"/>
                    <a:pt x="4" y="30"/>
                  </a:cubicBezTo>
                  <a:cubicBezTo>
                    <a:pt x="2" y="31"/>
                    <a:pt x="1" y="33"/>
                    <a:pt x="0" y="35"/>
                  </a:cubicBezTo>
                  <a:cubicBezTo>
                    <a:pt x="0" y="42"/>
                    <a:pt x="4" y="45"/>
                    <a:pt x="6" y="49"/>
                  </a:cubicBezTo>
                  <a:cubicBezTo>
                    <a:pt x="6" y="50"/>
                    <a:pt x="6" y="51"/>
                    <a:pt x="7" y="52"/>
                  </a:cubicBezTo>
                  <a:cubicBezTo>
                    <a:pt x="7" y="53"/>
                    <a:pt x="9" y="54"/>
                    <a:pt x="10" y="54"/>
                  </a:cubicBezTo>
                  <a:cubicBezTo>
                    <a:pt x="14" y="54"/>
                    <a:pt x="18" y="52"/>
                    <a:pt x="20" y="51"/>
                  </a:cubicBezTo>
                  <a:cubicBezTo>
                    <a:pt x="28" y="47"/>
                    <a:pt x="34" y="41"/>
                    <a:pt x="41" y="37"/>
                  </a:cubicBezTo>
                  <a:cubicBezTo>
                    <a:pt x="44" y="35"/>
                    <a:pt x="48" y="33"/>
                    <a:pt x="51" y="32"/>
                  </a:cubicBezTo>
                  <a:cubicBezTo>
                    <a:pt x="54" y="31"/>
                    <a:pt x="56" y="32"/>
                    <a:pt x="59" y="31"/>
                  </a:cubicBezTo>
                  <a:cubicBezTo>
                    <a:pt x="64" y="29"/>
                    <a:pt x="62" y="26"/>
                    <a:pt x="69" y="28"/>
                  </a:cubicBezTo>
                  <a:cubicBezTo>
                    <a:pt x="70" y="29"/>
                    <a:pt x="71" y="30"/>
                    <a:pt x="71" y="31"/>
                  </a:cubicBezTo>
                  <a:cubicBezTo>
                    <a:pt x="72" y="34"/>
                    <a:pt x="70" y="38"/>
                    <a:pt x="70" y="40"/>
                  </a:cubicBezTo>
                  <a:cubicBezTo>
                    <a:pt x="71" y="43"/>
                    <a:pt x="72" y="43"/>
                    <a:pt x="72" y="47"/>
                  </a:cubicBezTo>
                  <a:cubicBezTo>
                    <a:pt x="71" y="48"/>
                    <a:pt x="70" y="50"/>
                    <a:pt x="69" y="51"/>
                  </a:cubicBezTo>
                  <a:cubicBezTo>
                    <a:pt x="65" y="54"/>
                    <a:pt x="59" y="55"/>
                    <a:pt x="54" y="56"/>
                  </a:cubicBezTo>
                  <a:cubicBezTo>
                    <a:pt x="51" y="57"/>
                    <a:pt x="46" y="55"/>
                    <a:pt x="44" y="56"/>
                  </a:cubicBezTo>
                  <a:cubicBezTo>
                    <a:pt x="43" y="56"/>
                    <a:pt x="43" y="56"/>
                    <a:pt x="43" y="56"/>
                  </a:cubicBezTo>
                  <a:cubicBezTo>
                    <a:pt x="43" y="58"/>
                    <a:pt x="43" y="59"/>
                    <a:pt x="44" y="60"/>
                  </a:cubicBezTo>
                  <a:cubicBezTo>
                    <a:pt x="45" y="64"/>
                    <a:pt x="47" y="62"/>
                    <a:pt x="52" y="63"/>
                  </a:cubicBezTo>
                  <a:cubicBezTo>
                    <a:pt x="56" y="65"/>
                    <a:pt x="60" y="70"/>
                    <a:pt x="67" y="67"/>
                  </a:cubicBezTo>
                  <a:cubicBezTo>
                    <a:pt x="68" y="66"/>
                    <a:pt x="69" y="64"/>
                    <a:pt x="71" y="63"/>
                  </a:cubicBezTo>
                  <a:cubicBezTo>
                    <a:pt x="74" y="62"/>
                    <a:pt x="77" y="64"/>
                    <a:pt x="80" y="62"/>
                  </a:cubicBezTo>
                  <a:cubicBezTo>
                    <a:pt x="82" y="61"/>
                    <a:pt x="82" y="58"/>
                    <a:pt x="83" y="56"/>
                  </a:cubicBezTo>
                  <a:cubicBezTo>
                    <a:pt x="84" y="54"/>
                    <a:pt x="86" y="52"/>
                    <a:pt x="86" y="49"/>
                  </a:cubicBezTo>
                  <a:cubicBezTo>
                    <a:pt x="87" y="46"/>
                    <a:pt x="85" y="44"/>
                    <a:pt x="85" y="42"/>
                  </a:cubicBezTo>
                  <a:cubicBezTo>
                    <a:pt x="84" y="40"/>
                    <a:pt x="84" y="39"/>
                    <a:pt x="84" y="37"/>
                  </a:cubicBezTo>
                  <a:cubicBezTo>
                    <a:pt x="82" y="33"/>
                    <a:pt x="80" y="31"/>
                    <a:pt x="80" y="25"/>
                  </a:cubicBezTo>
                  <a:cubicBezTo>
                    <a:pt x="79" y="24"/>
                    <a:pt x="80" y="23"/>
                    <a:pt x="81" y="23"/>
                  </a:cubicBezTo>
                  <a:cubicBezTo>
                    <a:pt x="86" y="22"/>
                    <a:pt x="91" y="21"/>
                    <a:pt x="97" y="21"/>
                  </a:cubicBezTo>
                  <a:cubicBezTo>
                    <a:pt x="99" y="19"/>
                    <a:pt x="102" y="17"/>
                    <a:pt x="104" y="15"/>
                  </a:cubicBezTo>
                  <a:cubicBezTo>
                    <a:pt x="105" y="13"/>
                    <a:pt x="105" y="10"/>
                    <a:pt x="106" y="9"/>
                  </a:cubicBezTo>
                  <a:cubicBezTo>
                    <a:pt x="106" y="5"/>
                    <a:pt x="104" y="4"/>
                    <a:pt x="103" y="2"/>
                  </a:cubicBezTo>
                  <a:cubicBezTo>
                    <a:pt x="96" y="2"/>
                    <a:pt x="93" y="0"/>
                    <a:pt x="87" y="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4" name="Freeform 50"/>
            <p:cNvSpPr>
              <a:spLocks/>
            </p:cNvSpPr>
            <p:nvPr userDrawn="1"/>
          </p:nvSpPr>
          <p:spPr bwMode="auto">
            <a:xfrm>
              <a:off x="3400376" y="624310"/>
              <a:ext cx="557213" cy="593725"/>
            </a:xfrm>
            <a:custGeom>
              <a:avLst/>
              <a:gdLst>
                <a:gd name="T0" fmla="*/ 143 w 148"/>
                <a:gd name="T1" fmla="*/ 58 h 157"/>
                <a:gd name="T2" fmla="*/ 146 w 148"/>
                <a:gd name="T3" fmla="*/ 53 h 157"/>
                <a:gd name="T4" fmla="*/ 145 w 148"/>
                <a:gd name="T5" fmla="*/ 47 h 157"/>
                <a:gd name="T6" fmla="*/ 119 w 148"/>
                <a:gd name="T7" fmla="*/ 62 h 157"/>
                <a:gd name="T8" fmla="*/ 106 w 148"/>
                <a:gd name="T9" fmla="*/ 70 h 157"/>
                <a:gd name="T10" fmla="*/ 106 w 148"/>
                <a:gd name="T11" fmla="*/ 70 h 157"/>
                <a:gd name="T12" fmla="*/ 105 w 148"/>
                <a:gd name="T13" fmla="*/ 40 h 157"/>
                <a:gd name="T14" fmla="*/ 105 w 148"/>
                <a:gd name="T15" fmla="*/ 29 h 157"/>
                <a:gd name="T16" fmla="*/ 107 w 148"/>
                <a:gd name="T17" fmla="*/ 26 h 157"/>
                <a:gd name="T18" fmla="*/ 106 w 148"/>
                <a:gd name="T19" fmla="*/ 14 h 157"/>
                <a:gd name="T20" fmla="*/ 96 w 148"/>
                <a:gd name="T21" fmla="*/ 7 h 157"/>
                <a:gd name="T22" fmla="*/ 90 w 148"/>
                <a:gd name="T23" fmla="*/ 2 h 157"/>
                <a:gd name="T24" fmla="*/ 79 w 148"/>
                <a:gd name="T25" fmla="*/ 0 h 157"/>
                <a:gd name="T26" fmla="*/ 75 w 148"/>
                <a:gd name="T27" fmla="*/ 2 h 157"/>
                <a:gd name="T28" fmla="*/ 84 w 148"/>
                <a:gd name="T29" fmla="*/ 33 h 157"/>
                <a:gd name="T30" fmla="*/ 85 w 148"/>
                <a:gd name="T31" fmla="*/ 66 h 157"/>
                <a:gd name="T32" fmla="*/ 82 w 148"/>
                <a:gd name="T33" fmla="*/ 84 h 157"/>
                <a:gd name="T34" fmla="*/ 63 w 148"/>
                <a:gd name="T35" fmla="*/ 93 h 157"/>
                <a:gd name="T36" fmla="*/ 53 w 148"/>
                <a:gd name="T37" fmla="*/ 97 h 157"/>
                <a:gd name="T38" fmla="*/ 42 w 148"/>
                <a:gd name="T39" fmla="*/ 100 h 157"/>
                <a:gd name="T40" fmla="*/ 24 w 148"/>
                <a:gd name="T41" fmla="*/ 110 h 157"/>
                <a:gd name="T42" fmla="*/ 19 w 148"/>
                <a:gd name="T43" fmla="*/ 111 h 157"/>
                <a:gd name="T44" fmla="*/ 12 w 148"/>
                <a:gd name="T45" fmla="*/ 114 h 157"/>
                <a:gd name="T46" fmla="*/ 9 w 148"/>
                <a:gd name="T47" fmla="*/ 114 h 157"/>
                <a:gd name="T48" fmla="*/ 4 w 148"/>
                <a:gd name="T49" fmla="*/ 108 h 157"/>
                <a:gd name="T50" fmla="*/ 2 w 148"/>
                <a:gd name="T51" fmla="*/ 107 h 157"/>
                <a:gd name="T52" fmla="*/ 1 w 148"/>
                <a:gd name="T53" fmla="*/ 109 h 157"/>
                <a:gd name="T54" fmla="*/ 6 w 148"/>
                <a:gd name="T55" fmla="*/ 134 h 157"/>
                <a:gd name="T56" fmla="*/ 36 w 148"/>
                <a:gd name="T57" fmla="*/ 125 h 157"/>
                <a:gd name="T58" fmla="*/ 47 w 148"/>
                <a:gd name="T59" fmla="*/ 119 h 157"/>
                <a:gd name="T60" fmla="*/ 55 w 148"/>
                <a:gd name="T61" fmla="*/ 112 h 157"/>
                <a:gd name="T62" fmla="*/ 59 w 148"/>
                <a:gd name="T63" fmla="*/ 111 h 157"/>
                <a:gd name="T64" fmla="*/ 78 w 148"/>
                <a:gd name="T65" fmla="*/ 105 h 157"/>
                <a:gd name="T66" fmla="*/ 57 w 148"/>
                <a:gd name="T67" fmla="*/ 140 h 157"/>
                <a:gd name="T68" fmla="*/ 52 w 148"/>
                <a:gd name="T69" fmla="*/ 142 h 157"/>
                <a:gd name="T70" fmla="*/ 47 w 148"/>
                <a:gd name="T71" fmla="*/ 145 h 157"/>
                <a:gd name="T72" fmla="*/ 44 w 148"/>
                <a:gd name="T73" fmla="*/ 145 h 157"/>
                <a:gd name="T74" fmla="*/ 37 w 148"/>
                <a:gd name="T75" fmla="*/ 149 h 157"/>
                <a:gd name="T76" fmla="*/ 33 w 148"/>
                <a:gd name="T77" fmla="*/ 156 h 157"/>
                <a:gd name="T78" fmla="*/ 33 w 148"/>
                <a:gd name="T79" fmla="*/ 157 h 157"/>
                <a:gd name="T80" fmla="*/ 83 w 148"/>
                <a:gd name="T81" fmla="*/ 136 h 157"/>
                <a:gd name="T82" fmla="*/ 97 w 148"/>
                <a:gd name="T83" fmla="*/ 123 h 157"/>
                <a:gd name="T84" fmla="*/ 103 w 148"/>
                <a:gd name="T85" fmla="*/ 99 h 157"/>
                <a:gd name="T86" fmla="*/ 105 w 148"/>
                <a:gd name="T87" fmla="*/ 89 h 157"/>
                <a:gd name="T88" fmla="*/ 115 w 148"/>
                <a:gd name="T89" fmla="*/ 82 h 157"/>
                <a:gd name="T90" fmla="*/ 121 w 148"/>
                <a:gd name="T91" fmla="*/ 76 h 157"/>
                <a:gd name="T92" fmla="*/ 135 w 148"/>
                <a:gd name="T93" fmla="*/ 66 h 157"/>
                <a:gd name="T94" fmla="*/ 143 w 148"/>
                <a:gd name="T95" fmla="*/ 5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48" h="157">
                  <a:moveTo>
                    <a:pt x="143" y="58"/>
                  </a:moveTo>
                  <a:cubicBezTo>
                    <a:pt x="144" y="56"/>
                    <a:pt x="144" y="54"/>
                    <a:pt x="146" y="53"/>
                  </a:cubicBezTo>
                  <a:cubicBezTo>
                    <a:pt x="148" y="52"/>
                    <a:pt x="146" y="47"/>
                    <a:pt x="145" y="47"/>
                  </a:cubicBezTo>
                  <a:cubicBezTo>
                    <a:pt x="129" y="43"/>
                    <a:pt x="127" y="55"/>
                    <a:pt x="119" y="62"/>
                  </a:cubicBezTo>
                  <a:cubicBezTo>
                    <a:pt x="115" y="65"/>
                    <a:pt x="110" y="67"/>
                    <a:pt x="106" y="70"/>
                  </a:cubicBezTo>
                  <a:cubicBezTo>
                    <a:pt x="106" y="70"/>
                    <a:pt x="106" y="70"/>
                    <a:pt x="106" y="70"/>
                  </a:cubicBezTo>
                  <a:cubicBezTo>
                    <a:pt x="104" y="61"/>
                    <a:pt x="105" y="50"/>
                    <a:pt x="105" y="40"/>
                  </a:cubicBezTo>
                  <a:cubicBezTo>
                    <a:pt x="105" y="36"/>
                    <a:pt x="105" y="32"/>
                    <a:pt x="105" y="29"/>
                  </a:cubicBezTo>
                  <a:cubicBezTo>
                    <a:pt x="105" y="28"/>
                    <a:pt x="107" y="27"/>
                    <a:pt x="107" y="26"/>
                  </a:cubicBezTo>
                  <a:cubicBezTo>
                    <a:pt x="109" y="23"/>
                    <a:pt x="108" y="17"/>
                    <a:pt x="106" y="14"/>
                  </a:cubicBezTo>
                  <a:cubicBezTo>
                    <a:pt x="104" y="10"/>
                    <a:pt x="99" y="9"/>
                    <a:pt x="96" y="7"/>
                  </a:cubicBezTo>
                  <a:cubicBezTo>
                    <a:pt x="94" y="5"/>
                    <a:pt x="92" y="3"/>
                    <a:pt x="90" y="2"/>
                  </a:cubicBezTo>
                  <a:cubicBezTo>
                    <a:pt x="86" y="1"/>
                    <a:pt x="82" y="2"/>
                    <a:pt x="79" y="0"/>
                  </a:cubicBezTo>
                  <a:cubicBezTo>
                    <a:pt x="77" y="0"/>
                    <a:pt x="77" y="1"/>
                    <a:pt x="75" y="2"/>
                  </a:cubicBezTo>
                  <a:cubicBezTo>
                    <a:pt x="72" y="12"/>
                    <a:pt x="81" y="26"/>
                    <a:pt x="84" y="33"/>
                  </a:cubicBezTo>
                  <a:cubicBezTo>
                    <a:pt x="86" y="39"/>
                    <a:pt x="86" y="59"/>
                    <a:pt x="85" y="66"/>
                  </a:cubicBezTo>
                  <a:cubicBezTo>
                    <a:pt x="83" y="72"/>
                    <a:pt x="85" y="80"/>
                    <a:pt x="82" y="84"/>
                  </a:cubicBezTo>
                  <a:cubicBezTo>
                    <a:pt x="81" y="86"/>
                    <a:pt x="66" y="91"/>
                    <a:pt x="63" y="93"/>
                  </a:cubicBezTo>
                  <a:cubicBezTo>
                    <a:pt x="60" y="94"/>
                    <a:pt x="56" y="96"/>
                    <a:pt x="53" y="97"/>
                  </a:cubicBezTo>
                  <a:cubicBezTo>
                    <a:pt x="49" y="98"/>
                    <a:pt x="45" y="98"/>
                    <a:pt x="42" y="100"/>
                  </a:cubicBezTo>
                  <a:cubicBezTo>
                    <a:pt x="37" y="103"/>
                    <a:pt x="30" y="109"/>
                    <a:pt x="24" y="110"/>
                  </a:cubicBezTo>
                  <a:cubicBezTo>
                    <a:pt x="23" y="111"/>
                    <a:pt x="21" y="111"/>
                    <a:pt x="19" y="111"/>
                  </a:cubicBezTo>
                  <a:cubicBezTo>
                    <a:pt x="17" y="112"/>
                    <a:pt x="14" y="113"/>
                    <a:pt x="12" y="114"/>
                  </a:cubicBezTo>
                  <a:cubicBezTo>
                    <a:pt x="11" y="114"/>
                    <a:pt x="9" y="114"/>
                    <a:pt x="9" y="114"/>
                  </a:cubicBezTo>
                  <a:cubicBezTo>
                    <a:pt x="7" y="112"/>
                    <a:pt x="5" y="110"/>
                    <a:pt x="4" y="108"/>
                  </a:cubicBezTo>
                  <a:cubicBezTo>
                    <a:pt x="3" y="107"/>
                    <a:pt x="2" y="107"/>
                    <a:pt x="2" y="107"/>
                  </a:cubicBezTo>
                  <a:cubicBezTo>
                    <a:pt x="2" y="107"/>
                    <a:pt x="1" y="108"/>
                    <a:pt x="1" y="109"/>
                  </a:cubicBezTo>
                  <a:cubicBezTo>
                    <a:pt x="1" y="122"/>
                    <a:pt x="0" y="125"/>
                    <a:pt x="6" y="134"/>
                  </a:cubicBezTo>
                  <a:cubicBezTo>
                    <a:pt x="19" y="137"/>
                    <a:pt x="28" y="131"/>
                    <a:pt x="36" y="125"/>
                  </a:cubicBezTo>
                  <a:cubicBezTo>
                    <a:pt x="40" y="123"/>
                    <a:pt x="43" y="121"/>
                    <a:pt x="47" y="119"/>
                  </a:cubicBezTo>
                  <a:cubicBezTo>
                    <a:pt x="50" y="117"/>
                    <a:pt x="52" y="113"/>
                    <a:pt x="55" y="112"/>
                  </a:cubicBezTo>
                  <a:cubicBezTo>
                    <a:pt x="56" y="111"/>
                    <a:pt x="58" y="111"/>
                    <a:pt x="59" y="111"/>
                  </a:cubicBezTo>
                  <a:cubicBezTo>
                    <a:pt x="65" y="109"/>
                    <a:pt x="70" y="105"/>
                    <a:pt x="78" y="105"/>
                  </a:cubicBezTo>
                  <a:cubicBezTo>
                    <a:pt x="78" y="119"/>
                    <a:pt x="66" y="134"/>
                    <a:pt x="57" y="140"/>
                  </a:cubicBezTo>
                  <a:cubicBezTo>
                    <a:pt x="55" y="141"/>
                    <a:pt x="54" y="142"/>
                    <a:pt x="52" y="142"/>
                  </a:cubicBezTo>
                  <a:cubicBezTo>
                    <a:pt x="51" y="143"/>
                    <a:pt x="49" y="144"/>
                    <a:pt x="47" y="145"/>
                  </a:cubicBezTo>
                  <a:cubicBezTo>
                    <a:pt x="46" y="145"/>
                    <a:pt x="45" y="145"/>
                    <a:pt x="44" y="145"/>
                  </a:cubicBezTo>
                  <a:cubicBezTo>
                    <a:pt x="42" y="146"/>
                    <a:pt x="39" y="148"/>
                    <a:pt x="37" y="149"/>
                  </a:cubicBezTo>
                  <a:cubicBezTo>
                    <a:pt x="34" y="152"/>
                    <a:pt x="34" y="154"/>
                    <a:pt x="33" y="156"/>
                  </a:cubicBezTo>
                  <a:cubicBezTo>
                    <a:pt x="33" y="157"/>
                    <a:pt x="33" y="157"/>
                    <a:pt x="33" y="157"/>
                  </a:cubicBezTo>
                  <a:cubicBezTo>
                    <a:pt x="56" y="157"/>
                    <a:pt x="70" y="147"/>
                    <a:pt x="83" y="136"/>
                  </a:cubicBezTo>
                  <a:cubicBezTo>
                    <a:pt x="88" y="132"/>
                    <a:pt x="94" y="129"/>
                    <a:pt x="97" y="123"/>
                  </a:cubicBezTo>
                  <a:cubicBezTo>
                    <a:pt x="100" y="115"/>
                    <a:pt x="101" y="106"/>
                    <a:pt x="103" y="99"/>
                  </a:cubicBezTo>
                  <a:cubicBezTo>
                    <a:pt x="104" y="96"/>
                    <a:pt x="104" y="93"/>
                    <a:pt x="105" y="89"/>
                  </a:cubicBezTo>
                  <a:cubicBezTo>
                    <a:pt x="106" y="87"/>
                    <a:pt x="112" y="84"/>
                    <a:pt x="115" y="82"/>
                  </a:cubicBezTo>
                  <a:cubicBezTo>
                    <a:pt x="117" y="80"/>
                    <a:pt x="119" y="78"/>
                    <a:pt x="121" y="76"/>
                  </a:cubicBezTo>
                  <a:cubicBezTo>
                    <a:pt x="126" y="72"/>
                    <a:pt x="131" y="69"/>
                    <a:pt x="135" y="66"/>
                  </a:cubicBezTo>
                  <a:cubicBezTo>
                    <a:pt x="138" y="64"/>
                    <a:pt x="142" y="61"/>
                    <a:pt x="143" y="58"/>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5" name="Freeform 51"/>
            <p:cNvSpPr>
              <a:spLocks/>
            </p:cNvSpPr>
            <p:nvPr userDrawn="1"/>
          </p:nvSpPr>
          <p:spPr bwMode="auto">
            <a:xfrm>
              <a:off x="3886151" y="1062460"/>
              <a:ext cx="120650" cy="152400"/>
            </a:xfrm>
            <a:custGeom>
              <a:avLst/>
              <a:gdLst>
                <a:gd name="T0" fmla="*/ 15 w 32"/>
                <a:gd name="T1" fmla="*/ 8 h 40"/>
                <a:gd name="T2" fmla="*/ 1 w 32"/>
                <a:gd name="T3" fmla="*/ 0 h 40"/>
                <a:gd name="T4" fmla="*/ 0 w 32"/>
                <a:gd name="T5" fmla="*/ 1 h 40"/>
                <a:gd name="T6" fmla="*/ 4 w 32"/>
                <a:gd name="T7" fmla="*/ 20 h 40"/>
                <a:gd name="T8" fmla="*/ 5 w 32"/>
                <a:gd name="T9" fmla="*/ 24 h 40"/>
                <a:gd name="T10" fmla="*/ 7 w 32"/>
                <a:gd name="T11" fmla="*/ 34 h 40"/>
                <a:gd name="T12" fmla="*/ 19 w 32"/>
                <a:gd name="T13" fmla="*/ 38 h 40"/>
                <a:gd name="T14" fmla="*/ 32 w 32"/>
                <a:gd name="T15" fmla="*/ 29 h 40"/>
                <a:gd name="T16" fmla="*/ 15 w 32"/>
                <a:gd name="T17" fmla="*/ 8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40">
                  <a:moveTo>
                    <a:pt x="15" y="8"/>
                  </a:moveTo>
                  <a:cubicBezTo>
                    <a:pt x="11" y="5"/>
                    <a:pt x="9" y="0"/>
                    <a:pt x="1" y="0"/>
                  </a:cubicBezTo>
                  <a:cubicBezTo>
                    <a:pt x="1" y="0"/>
                    <a:pt x="0" y="0"/>
                    <a:pt x="0" y="1"/>
                  </a:cubicBezTo>
                  <a:cubicBezTo>
                    <a:pt x="0" y="11"/>
                    <a:pt x="1" y="12"/>
                    <a:pt x="4" y="20"/>
                  </a:cubicBezTo>
                  <a:cubicBezTo>
                    <a:pt x="4" y="21"/>
                    <a:pt x="4" y="22"/>
                    <a:pt x="5" y="24"/>
                  </a:cubicBezTo>
                  <a:cubicBezTo>
                    <a:pt x="6" y="26"/>
                    <a:pt x="10" y="30"/>
                    <a:pt x="7" y="34"/>
                  </a:cubicBezTo>
                  <a:cubicBezTo>
                    <a:pt x="8" y="38"/>
                    <a:pt x="14" y="40"/>
                    <a:pt x="19" y="38"/>
                  </a:cubicBezTo>
                  <a:cubicBezTo>
                    <a:pt x="24" y="37"/>
                    <a:pt x="29" y="33"/>
                    <a:pt x="32" y="29"/>
                  </a:cubicBezTo>
                  <a:cubicBezTo>
                    <a:pt x="32" y="18"/>
                    <a:pt x="22" y="13"/>
                    <a:pt x="15" y="8"/>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6" name="Freeform 52"/>
            <p:cNvSpPr>
              <a:spLocks/>
            </p:cNvSpPr>
            <p:nvPr userDrawn="1"/>
          </p:nvSpPr>
          <p:spPr bwMode="auto">
            <a:xfrm>
              <a:off x="2990801" y="517947"/>
              <a:ext cx="176213" cy="182563"/>
            </a:xfrm>
            <a:custGeom>
              <a:avLst/>
              <a:gdLst>
                <a:gd name="T0" fmla="*/ 6 w 47"/>
                <a:gd name="T1" fmla="*/ 16 h 48"/>
                <a:gd name="T2" fmla="*/ 8 w 47"/>
                <a:gd name="T3" fmla="*/ 18 h 48"/>
                <a:gd name="T4" fmla="*/ 12 w 47"/>
                <a:gd name="T5" fmla="*/ 27 h 48"/>
                <a:gd name="T6" fmla="*/ 10 w 47"/>
                <a:gd name="T7" fmla="*/ 44 h 48"/>
                <a:gd name="T8" fmla="*/ 12 w 47"/>
                <a:gd name="T9" fmla="*/ 48 h 48"/>
                <a:gd name="T10" fmla="*/ 28 w 47"/>
                <a:gd name="T11" fmla="*/ 37 h 48"/>
                <a:gd name="T12" fmla="*/ 46 w 47"/>
                <a:gd name="T13" fmla="*/ 22 h 48"/>
                <a:gd name="T14" fmla="*/ 43 w 47"/>
                <a:gd name="T15" fmla="*/ 18 h 48"/>
                <a:gd name="T16" fmla="*/ 32 w 47"/>
                <a:gd name="T17" fmla="*/ 10 h 48"/>
                <a:gd name="T18" fmla="*/ 26 w 47"/>
                <a:gd name="T19" fmla="*/ 8 h 48"/>
                <a:gd name="T20" fmla="*/ 5 w 47"/>
                <a:gd name="T21" fmla="*/ 0 h 48"/>
                <a:gd name="T22" fmla="*/ 5 w 47"/>
                <a:gd name="T23" fmla="*/ 11 h 48"/>
                <a:gd name="T24" fmla="*/ 6 w 47"/>
                <a:gd name="T25" fmla="*/ 16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7" h="48">
                  <a:moveTo>
                    <a:pt x="6" y="16"/>
                  </a:moveTo>
                  <a:cubicBezTo>
                    <a:pt x="7" y="17"/>
                    <a:pt x="7" y="17"/>
                    <a:pt x="8" y="18"/>
                  </a:cubicBezTo>
                  <a:cubicBezTo>
                    <a:pt x="9" y="20"/>
                    <a:pt x="11" y="24"/>
                    <a:pt x="12" y="27"/>
                  </a:cubicBezTo>
                  <a:cubicBezTo>
                    <a:pt x="14" y="32"/>
                    <a:pt x="14" y="41"/>
                    <a:pt x="10" y="44"/>
                  </a:cubicBezTo>
                  <a:cubicBezTo>
                    <a:pt x="10" y="44"/>
                    <a:pt x="10" y="48"/>
                    <a:pt x="12" y="48"/>
                  </a:cubicBezTo>
                  <a:cubicBezTo>
                    <a:pt x="19" y="48"/>
                    <a:pt x="26" y="43"/>
                    <a:pt x="28" y="37"/>
                  </a:cubicBezTo>
                  <a:cubicBezTo>
                    <a:pt x="40" y="38"/>
                    <a:pt x="47" y="34"/>
                    <a:pt x="46" y="22"/>
                  </a:cubicBezTo>
                  <a:cubicBezTo>
                    <a:pt x="45" y="21"/>
                    <a:pt x="45" y="19"/>
                    <a:pt x="43" y="18"/>
                  </a:cubicBezTo>
                  <a:cubicBezTo>
                    <a:pt x="40" y="15"/>
                    <a:pt x="36" y="12"/>
                    <a:pt x="32" y="10"/>
                  </a:cubicBezTo>
                  <a:cubicBezTo>
                    <a:pt x="30" y="9"/>
                    <a:pt x="28" y="9"/>
                    <a:pt x="26" y="8"/>
                  </a:cubicBezTo>
                  <a:cubicBezTo>
                    <a:pt x="20" y="4"/>
                    <a:pt x="15" y="0"/>
                    <a:pt x="5" y="0"/>
                  </a:cubicBezTo>
                  <a:cubicBezTo>
                    <a:pt x="0" y="6"/>
                    <a:pt x="3" y="6"/>
                    <a:pt x="5" y="11"/>
                  </a:cubicBezTo>
                  <a:cubicBezTo>
                    <a:pt x="5" y="13"/>
                    <a:pt x="6" y="15"/>
                    <a:pt x="6" y="1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7" name="Freeform 53"/>
            <p:cNvSpPr>
              <a:spLocks/>
            </p:cNvSpPr>
            <p:nvPr userDrawn="1"/>
          </p:nvSpPr>
          <p:spPr bwMode="auto">
            <a:xfrm>
              <a:off x="2900314" y="722735"/>
              <a:ext cx="304800" cy="161925"/>
            </a:xfrm>
            <a:custGeom>
              <a:avLst/>
              <a:gdLst>
                <a:gd name="T0" fmla="*/ 20 w 81"/>
                <a:gd name="T1" fmla="*/ 42 h 43"/>
                <a:gd name="T2" fmla="*/ 34 w 81"/>
                <a:gd name="T3" fmla="*/ 41 h 43"/>
                <a:gd name="T4" fmla="*/ 55 w 81"/>
                <a:gd name="T5" fmla="*/ 21 h 43"/>
                <a:gd name="T6" fmla="*/ 69 w 81"/>
                <a:gd name="T7" fmla="*/ 11 h 43"/>
                <a:gd name="T8" fmla="*/ 75 w 81"/>
                <a:gd name="T9" fmla="*/ 10 h 43"/>
                <a:gd name="T10" fmla="*/ 81 w 81"/>
                <a:gd name="T11" fmla="*/ 4 h 43"/>
                <a:gd name="T12" fmla="*/ 79 w 81"/>
                <a:gd name="T13" fmla="*/ 0 h 43"/>
                <a:gd name="T14" fmla="*/ 74 w 81"/>
                <a:gd name="T15" fmla="*/ 0 h 43"/>
                <a:gd name="T16" fmla="*/ 65 w 81"/>
                <a:gd name="T17" fmla="*/ 1 h 43"/>
                <a:gd name="T18" fmla="*/ 50 w 81"/>
                <a:gd name="T19" fmla="*/ 7 h 43"/>
                <a:gd name="T20" fmla="*/ 46 w 81"/>
                <a:gd name="T21" fmla="*/ 7 h 43"/>
                <a:gd name="T22" fmla="*/ 2 w 81"/>
                <a:gd name="T23" fmla="*/ 25 h 43"/>
                <a:gd name="T24" fmla="*/ 2 w 81"/>
                <a:gd name="T25" fmla="*/ 32 h 43"/>
                <a:gd name="T26" fmla="*/ 20 w 81"/>
                <a:gd name="T27" fmla="*/ 42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1" h="43">
                  <a:moveTo>
                    <a:pt x="20" y="42"/>
                  </a:moveTo>
                  <a:cubicBezTo>
                    <a:pt x="24" y="43"/>
                    <a:pt x="31" y="42"/>
                    <a:pt x="34" y="41"/>
                  </a:cubicBezTo>
                  <a:cubicBezTo>
                    <a:pt x="41" y="38"/>
                    <a:pt x="49" y="25"/>
                    <a:pt x="55" y="21"/>
                  </a:cubicBezTo>
                  <a:cubicBezTo>
                    <a:pt x="60" y="18"/>
                    <a:pt x="64" y="13"/>
                    <a:pt x="69" y="11"/>
                  </a:cubicBezTo>
                  <a:cubicBezTo>
                    <a:pt x="71" y="11"/>
                    <a:pt x="73" y="10"/>
                    <a:pt x="75" y="10"/>
                  </a:cubicBezTo>
                  <a:cubicBezTo>
                    <a:pt x="77" y="8"/>
                    <a:pt x="79" y="6"/>
                    <a:pt x="81" y="4"/>
                  </a:cubicBezTo>
                  <a:cubicBezTo>
                    <a:pt x="81" y="1"/>
                    <a:pt x="80" y="0"/>
                    <a:pt x="79" y="0"/>
                  </a:cubicBezTo>
                  <a:cubicBezTo>
                    <a:pt x="77" y="0"/>
                    <a:pt x="76" y="0"/>
                    <a:pt x="74" y="0"/>
                  </a:cubicBezTo>
                  <a:cubicBezTo>
                    <a:pt x="71" y="1"/>
                    <a:pt x="67" y="1"/>
                    <a:pt x="65" y="1"/>
                  </a:cubicBezTo>
                  <a:cubicBezTo>
                    <a:pt x="60" y="3"/>
                    <a:pt x="54" y="5"/>
                    <a:pt x="50" y="7"/>
                  </a:cubicBezTo>
                  <a:cubicBezTo>
                    <a:pt x="48" y="7"/>
                    <a:pt x="47" y="7"/>
                    <a:pt x="46" y="7"/>
                  </a:cubicBezTo>
                  <a:cubicBezTo>
                    <a:pt x="31" y="12"/>
                    <a:pt x="16" y="19"/>
                    <a:pt x="2" y="25"/>
                  </a:cubicBezTo>
                  <a:cubicBezTo>
                    <a:pt x="2" y="27"/>
                    <a:pt x="0" y="30"/>
                    <a:pt x="2" y="32"/>
                  </a:cubicBezTo>
                  <a:cubicBezTo>
                    <a:pt x="3" y="37"/>
                    <a:pt x="15" y="41"/>
                    <a:pt x="20" y="42"/>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8" name="Freeform 54"/>
            <p:cNvSpPr>
              <a:spLocks/>
            </p:cNvSpPr>
            <p:nvPr userDrawn="1"/>
          </p:nvSpPr>
          <p:spPr bwMode="auto">
            <a:xfrm>
              <a:off x="2798714" y="892597"/>
              <a:ext cx="395288" cy="439738"/>
            </a:xfrm>
            <a:custGeom>
              <a:avLst/>
              <a:gdLst>
                <a:gd name="T0" fmla="*/ 76 w 105"/>
                <a:gd name="T1" fmla="*/ 37 h 116"/>
                <a:gd name="T2" fmla="*/ 78 w 105"/>
                <a:gd name="T3" fmla="*/ 32 h 116"/>
                <a:gd name="T4" fmla="*/ 88 w 105"/>
                <a:gd name="T5" fmla="*/ 23 h 116"/>
                <a:gd name="T6" fmla="*/ 92 w 105"/>
                <a:gd name="T7" fmla="*/ 19 h 116"/>
                <a:gd name="T8" fmla="*/ 105 w 105"/>
                <a:gd name="T9" fmla="*/ 8 h 116"/>
                <a:gd name="T10" fmla="*/ 81 w 105"/>
                <a:gd name="T11" fmla="*/ 1 h 116"/>
                <a:gd name="T12" fmla="*/ 71 w 105"/>
                <a:gd name="T13" fmla="*/ 8 h 116"/>
                <a:gd name="T14" fmla="*/ 57 w 105"/>
                <a:gd name="T15" fmla="*/ 16 h 116"/>
                <a:gd name="T16" fmla="*/ 33 w 105"/>
                <a:gd name="T17" fmla="*/ 20 h 116"/>
                <a:gd name="T18" fmla="*/ 28 w 105"/>
                <a:gd name="T19" fmla="*/ 19 h 116"/>
                <a:gd name="T20" fmla="*/ 26 w 105"/>
                <a:gd name="T21" fmla="*/ 30 h 116"/>
                <a:gd name="T22" fmla="*/ 27 w 105"/>
                <a:gd name="T23" fmla="*/ 63 h 116"/>
                <a:gd name="T24" fmla="*/ 33 w 105"/>
                <a:gd name="T25" fmla="*/ 74 h 116"/>
                <a:gd name="T26" fmla="*/ 47 w 105"/>
                <a:gd name="T27" fmla="*/ 56 h 116"/>
                <a:gd name="T28" fmla="*/ 47 w 105"/>
                <a:gd name="T29" fmla="*/ 53 h 116"/>
                <a:gd name="T30" fmla="*/ 47 w 105"/>
                <a:gd name="T31" fmla="*/ 43 h 116"/>
                <a:gd name="T32" fmla="*/ 57 w 105"/>
                <a:gd name="T33" fmla="*/ 42 h 116"/>
                <a:gd name="T34" fmla="*/ 56 w 105"/>
                <a:gd name="T35" fmla="*/ 60 h 116"/>
                <a:gd name="T36" fmla="*/ 30 w 105"/>
                <a:gd name="T37" fmla="*/ 81 h 116"/>
                <a:gd name="T38" fmla="*/ 20 w 105"/>
                <a:gd name="T39" fmla="*/ 86 h 116"/>
                <a:gd name="T40" fmla="*/ 12 w 105"/>
                <a:gd name="T41" fmla="*/ 91 h 116"/>
                <a:gd name="T42" fmla="*/ 1 w 105"/>
                <a:gd name="T43" fmla="*/ 92 h 116"/>
                <a:gd name="T44" fmla="*/ 35 w 105"/>
                <a:gd name="T45" fmla="*/ 95 h 116"/>
                <a:gd name="T46" fmla="*/ 43 w 105"/>
                <a:gd name="T47" fmla="*/ 85 h 116"/>
                <a:gd name="T48" fmla="*/ 50 w 105"/>
                <a:gd name="T49" fmla="*/ 79 h 116"/>
                <a:gd name="T50" fmla="*/ 56 w 105"/>
                <a:gd name="T51" fmla="*/ 77 h 116"/>
                <a:gd name="T52" fmla="*/ 56 w 105"/>
                <a:gd name="T53" fmla="*/ 92 h 116"/>
                <a:gd name="T54" fmla="*/ 49 w 105"/>
                <a:gd name="T55" fmla="*/ 96 h 116"/>
                <a:gd name="T56" fmla="*/ 58 w 105"/>
                <a:gd name="T57" fmla="*/ 103 h 116"/>
                <a:gd name="T58" fmla="*/ 61 w 105"/>
                <a:gd name="T59" fmla="*/ 111 h 116"/>
                <a:gd name="T60" fmla="*/ 71 w 105"/>
                <a:gd name="T61" fmla="*/ 115 h 116"/>
                <a:gd name="T62" fmla="*/ 67 w 105"/>
                <a:gd name="T63" fmla="*/ 78 h 116"/>
                <a:gd name="T64" fmla="*/ 72 w 105"/>
                <a:gd name="T65" fmla="*/ 57 h 116"/>
                <a:gd name="T66" fmla="*/ 93 w 105"/>
                <a:gd name="T67" fmla="*/ 4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5" h="116">
                  <a:moveTo>
                    <a:pt x="91" y="36"/>
                  </a:moveTo>
                  <a:cubicBezTo>
                    <a:pt x="86" y="36"/>
                    <a:pt x="81" y="35"/>
                    <a:pt x="76" y="37"/>
                  </a:cubicBezTo>
                  <a:cubicBezTo>
                    <a:pt x="74" y="38"/>
                    <a:pt x="73" y="39"/>
                    <a:pt x="71" y="40"/>
                  </a:cubicBezTo>
                  <a:cubicBezTo>
                    <a:pt x="71" y="37"/>
                    <a:pt x="77" y="34"/>
                    <a:pt x="78" y="32"/>
                  </a:cubicBezTo>
                  <a:cubicBezTo>
                    <a:pt x="80" y="30"/>
                    <a:pt x="81" y="28"/>
                    <a:pt x="83" y="26"/>
                  </a:cubicBezTo>
                  <a:cubicBezTo>
                    <a:pt x="85" y="25"/>
                    <a:pt x="87" y="24"/>
                    <a:pt x="88" y="23"/>
                  </a:cubicBezTo>
                  <a:cubicBezTo>
                    <a:pt x="89" y="22"/>
                    <a:pt x="89" y="20"/>
                    <a:pt x="90" y="19"/>
                  </a:cubicBezTo>
                  <a:cubicBezTo>
                    <a:pt x="91" y="19"/>
                    <a:pt x="92" y="19"/>
                    <a:pt x="92" y="19"/>
                  </a:cubicBezTo>
                  <a:cubicBezTo>
                    <a:pt x="94" y="18"/>
                    <a:pt x="94" y="16"/>
                    <a:pt x="95" y="15"/>
                  </a:cubicBezTo>
                  <a:cubicBezTo>
                    <a:pt x="99" y="12"/>
                    <a:pt x="102" y="12"/>
                    <a:pt x="105" y="8"/>
                  </a:cubicBezTo>
                  <a:cubicBezTo>
                    <a:pt x="105" y="7"/>
                    <a:pt x="104" y="5"/>
                    <a:pt x="103" y="4"/>
                  </a:cubicBezTo>
                  <a:cubicBezTo>
                    <a:pt x="100" y="2"/>
                    <a:pt x="86" y="0"/>
                    <a:pt x="81" y="1"/>
                  </a:cubicBezTo>
                  <a:cubicBezTo>
                    <a:pt x="79" y="2"/>
                    <a:pt x="75" y="4"/>
                    <a:pt x="73" y="5"/>
                  </a:cubicBezTo>
                  <a:cubicBezTo>
                    <a:pt x="72" y="6"/>
                    <a:pt x="71" y="7"/>
                    <a:pt x="71" y="8"/>
                  </a:cubicBezTo>
                  <a:cubicBezTo>
                    <a:pt x="68" y="9"/>
                    <a:pt x="66" y="9"/>
                    <a:pt x="64" y="9"/>
                  </a:cubicBezTo>
                  <a:cubicBezTo>
                    <a:pt x="61" y="11"/>
                    <a:pt x="59" y="14"/>
                    <a:pt x="57" y="16"/>
                  </a:cubicBezTo>
                  <a:cubicBezTo>
                    <a:pt x="51" y="20"/>
                    <a:pt x="46" y="23"/>
                    <a:pt x="40" y="26"/>
                  </a:cubicBezTo>
                  <a:cubicBezTo>
                    <a:pt x="38" y="27"/>
                    <a:pt x="35" y="21"/>
                    <a:pt x="33" y="20"/>
                  </a:cubicBezTo>
                  <a:cubicBezTo>
                    <a:pt x="32" y="19"/>
                    <a:pt x="30" y="19"/>
                    <a:pt x="29" y="18"/>
                  </a:cubicBezTo>
                  <a:cubicBezTo>
                    <a:pt x="28" y="19"/>
                    <a:pt x="28" y="19"/>
                    <a:pt x="28" y="19"/>
                  </a:cubicBezTo>
                  <a:cubicBezTo>
                    <a:pt x="27" y="19"/>
                    <a:pt x="27" y="19"/>
                    <a:pt x="26" y="20"/>
                  </a:cubicBezTo>
                  <a:cubicBezTo>
                    <a:pt x="26" y="23"/>
                    <a:pt x="27" y="27"/>
                    <a:pt x="26" y="30"/>
                  </a:cubicBezTo>
                  <a:cubicBezTo>
                    <a:pt x="25" y="37"/>
                    <a:pt x="22" y="50"/>
                    <a:pt x="24" y="59"/>
                  </a:cubicBezTo>
                  <a:cubicBezTo>
                    <a:pt x="25" y="60"/>
                    <a:pt x="26" y="62"/>
                    <a:pt x="27" y="63"/>
                  </a:cubicBezTo>
                  <a:cubicBezTo>
                    <a:pt x="28" y="65"/>
                    <a:pt x="27" y="66"/>
                    <a:pt x="28" y="68"/>
                  </a:cubicBezTo>
                  <a:cubicBezTo>
                    <a:pt x="29" y="70"/>
                    <a:pt x="32" y="71"/>
                    <a:pt x="33" y="74"/>
                  </a:cubicBezTo>
                  <a:cubicBezTo>
                    <a:pt x="37" y="73"/>
                    <a:pt x="44" y="61"/>
                    <a:pt x="47" y="56"/>
                  </a:cubicBezTo>
                  <a:cubicBezTo>
                    <a:pt x="47" y="56"/>
                    <a:pt x="47" y="56"/>
                    <a:pt x="47" y="56"/>
                  </a:cubicBezTo>
                  <a:cubicBezTo>
                    <a:pt x="47" y="55"/>
                    <a:pt x="47" y="54"/>
                    <a:pt x="47" y="53"/>
                  </a:cubicBezTo>
                  <a:cubicBezTo>
                    <a:pt x="47" y="53"/>
                    <a:pt x="47" y="53"/>
                    <a:pt x="47" y="53"/>
                  </a:cubicBezTo>
                  <a:cubicBezTo>
                    <a:pt x="47" y="53"/>
                    <a:pt x="47" y="53"/>
                    <a:pt x="47" y="53"/>
                  </a:cubicBezTo>
                  <a:cubicBezTo>
                    <a:pt x="47" y="50"/>
                    <a:pt x="47" y="46"/>
                    <a:pt x="47" y="43"/>
                  </a:cubicBezTo>
                  <a:cubicBezTo>
                    <a:pt x="49" y="42"/>
                    <a:pt x="52" y="42"/>
                    <a:pt x="53" y="41"/>
                  </a:cubicBezTo>
                  <a:cubicBezTo>
                    <a:pt x="55" y="41"/>
                    <a:pt x="56" y="41"/>
                    <a:pt x="57" y="42"/>
                  </a:cubicBezTo>
                  <a:cubicBezTo>
                    <a:pt x="57" y="43"/>
                    <a:pt x="52" y="55"/>
                    <a:pt x="51" y="56"/>
                  </a:cubicBezTo>
                  <a:cubicBezTo>
                    <a:pt x="52" y="59"/>
                    <a:pt x="54" y="60"/>
                    <a:pt x="56" y="60"/>
                  </a:cubicBezTo>
                  <a:cubicBezTo>
                    <a:pt x="55" y="66"/>
                    <a:pt x="49" y="68"/>
                    <a:pt x="45" y="70"/>
                  </a:cubicBezTo>
                  <a:cubicBezTo>
                    <a:pt x="40" y="74"/>
                    <a:pt x="35" y="77"/>
                    <a:pt x="30" y="81"/>
                  </a:cubicBezTo>
                  <a:cubicBezTo>
                    <a:pt x="28" y="82"/>
                    <a:pt x="26" y="82"/>
                    <a:pt x="24" y="83"/>
                  </a:cubicBezTo>
                  <a:cubicBezTo>
                    <a:pt x="23" y="84"/>
                    <a:pt x="22" y="86"/>
                    <a:pt x="20" y="86"/>
                  </a:cubicBezTo>
                  <a:cubicBezTo>
                    <a:pt x="18" y="87"/>
                    <a:pt x="16" y="88"/>
                    <a:pt x="14" y="89"/>
                  </a:cubicBezTo>
                  <a:cubicBezTo>
                    <a:pt x="13" y="90"/>
                    <a:pt x="13" y="91"/>
                    <a:pt x="12" y="91"/>
                  </a:cubicBezTo>
                  <a:cubicBezTo>
                    <a:pt x="10" y="92"/>
                    <a:pt x="8" y="90"/>
                    <a:pt x="7" y="90"/>
                  </a:cubicBezTo>
                  <a:cubicBezTo>
                    <a:pt x="4" y="90"/>
                    <a:pt x="3" y="91"/>
                    <a:pt x="1" y="92"/>
                  </a:cubicBezTo>
                  <a:cubicBezTo>
                    <a:pt x="0" y="103"/>
                    <a:pt x="5" y="114"/>
                    <a:pt x="17" y="114"/>
                  </a:cubicBezTo>
                  <a:cubicBezTo>
                    <a:pt x="23" y="107"/>
                    <a:pt x="29" y="102"/>
                    <a:pt x="35" y="95"/>
                  </a:cubicBezTo>
                  <a:cubicBezTo>
                    <a:pt x="37" y="93"/>
                    <a:pt x="39" y="92"/>
                    <a:pt x="40" y="90"/>
                  </a:cubicBezTo>
                  <a:cubicBezTo>
                    <a:pt x="42" y="88"/>
                    <a:pt x="42" y="87"/>
                    <a:pt x="43" y="85"/>
                  </a:cubicBezTo>
                  <a:cubicBezTo>
                    <a:pt x="44" y="84"/>
                    <a:pt x="45" y="85"/>
                    <a:pt x="46" y="84"/>
                  </a:cubicBezTo>
                  <a:cubicBezTo>
                    <a:pt x="47" y="82"/>
                    <a:pt x="49" y="81"/>
                    <a:pt x="50" y="79"/>
                  </a:cubicBezTo>
                  <a:cubicBezTo>
                    <a:pt x="52" y="78"/>
                    <a:pt x="53" y="78"/>
                    <a:pt x="54" y="76"/>
                  </a:cubicBezTo>
                  <a:cubicBezTo>
                    <a:pt x="55" y="76"/>
                    <a:pt x="55" y="76"/>
                    <a:pt x="56" y="77"/>
                  </a:cubicBezTo>
                  <a:cubicBezTo>
                    <a:pt x="57" y="78"/>
                    <a:pt x="57" y="81"/>
                    <a:pt x="58" y="82"/>
                  </a:cubicBezTo>
                  <a:cubicBezTo>
                    <a:pt x="58" y="86"/>
                    <a:pt x="58" y="91"/>
                    <a:pt x="56" y="92"/>
                  </a:cubicBezTo>
                  <a:cubicBezTo>
                    <a:pt x="54" y="92"/>
                    <a:pt x="53" y="93"/>
                    <a:pt x="52" y="93"/>
                  </a:cubicBezTo>
                  <a:cubicBezTo>
                    <a:pt x="51" y="94"/>
                    <a:pt x="50" y="95"/>
                    <a:pt x="49" y="96"/>
                  </a:cubicBezTo>
                  <a:cubicBezTo>
                    <a:pt x="49" y="97"/>
                    <a:pt x="49" y="98"/>
                    <a:pt x="49" y="99"/>
                  </a:cubicBezTo>
                  <a:cubicBezTo>
                    <a:pt x="49" y="100"/>
                    <a:pt x="57" y="102"/>
                    <a:pt x="58" y="103"/>
                  </a:cubicBezTo>
                  <a:cubicBezTo>
                    <a:pt x="59" y="103"/>
                    <a:pt x="61" y="106"/>
                    <a:pt x="61" y="107"/>
                  </a:cubicBezTo>
                  <a:cubicBezTo>
                    <a:pt x="61" y="108"/>
                    <a:pt x="61" y="109"/>
                    <a:pt x="61" y="111"/>
                  </a:cubicBezTo>
                  <a:cubicBezTo>
                    <a:pt x="62" y="112"/>
                    <a:pt x="64" y="113"/>
                    <a:pt x="65" y="115"/>
                  </a:cubicBezTo>
                  <a:cubicBezTo>
                    <a:pt x="66" y="115"/>
                    <a:pt x="69" y="116"/>
                    <a:pt x="71" y="115"/>
                  </a:cubicBezTo>
                  <a:cubicBezTo>
                    <a:pt x="71" y="115"/>
                    <a:pt x="71" y="114"/>
                    <a:pt x="72" y="114"/>
                  </a:cubicBezTo>
                  <a:cubicBezTo>
                    <a:pt x="72" y="101"/>
                    <a:pt x="71" y="89"/>
                    <a:pt x="67" y="78"/>
                  </a:cubicBezTo>
                  <a:cubicBezTo>
                    <a:pt x="66" y="75"/>
                    <a:pt x="61" y="69"/>
                    <a:pt x="64" y="64"/>
                  </a:cubicBezTo>
                  <a:cubicBezTo>
                    <a:pt x="64" y="57"/>
                    <a:pt x="68" y="59"/>
                    <a:pt x="72" y="57"/>
                  </a:cubicBezTo>
                  <a:cubicBezTo>
                    <a:pt x="78" y="54"/>
                    <a:pt x="83" y="51"/>
                    <a:pt x="89" y="47"/>
                  </a:cubicBezTo>
                  <a:cubicBezTo>
                    <a:pt x="90" y="45"/>
                    <a:pt x="91" y="43"/>
                    <a:pt x="93" y="41"/>
                  </a:cubicBezTo>
                  <a:cubicBezTo>
                    <a:pt x="93" y="39"/>
                    <a:pt x="92" y="38"/>
                    <a:pt x="91" y="3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9" name="Freeform 55"/>
            <p:cNvSpPr>
              <a:spLocks/>
            </p:cNvSpPr>
            <p:nvPr userDrawn="1"/>
          </p:nvSpPr>
          <p:spPr bwMode="auto">
            <a:xfrm>
              <a:off x="3138439" y="1097385"/>
              <a:ext cx="119063" cy="147638"/>
            </a:xfrm>
            <a:custGeom>
              <a:avLst/>
              <a:gdLst>
                <a:gd name="T0" fmla="*/ 27 w 32"/>
                <a:gd name="T1" fmla="*/ 12 h 39"/>
                <a:gd name="T2" fmla="*/ 6 w 32"/>
                <a:gd name="T3" fmla="*/ 0 h 39"/>
                <a:gd name="T4" fmla="*/ 2 w 32"/>
                <a:gd name="T5" fmla="*/ 0 h 39"/>
                <a:gd name="T6" fmla="*/ 5 w 32"/>
                <a:gd name="T7" fmla="*/ 23 h 39"/>
                <a:gd name="T8" fmla="*/ 8 w 32"/>
                <a:gd name="T9" fmla="*/ 27 h 39"/>
                <a:gd name="T10" fmla="*/ 17 w 32"/>
                <a:gd name="T11" fmla="*/ 36 h 39"/>
                <a:gd name="T12" fmla="*/ 30 w 32"/>
                <a:gd name="T13" fmla="*/ 31 h 39"/>
                <a:gd name="T14" fmla="*/ 31 w 32"/>
                <a:gd name="T15" fmla="*/ 18 h 39"/>
                <a:gd name="T16" fmla="*/ 27 w 32"/>
                <a:gd name="T17" fmla="*/ 12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39">
                  <a:moveTo>
                    <a:pt x="27" y="12"/>
                  </a:moveTo>
                  <a:cubicBezTo>
                    <a:pt x="22" y="5"/>
                    <a:pt x="17" y="0"/>
                    <a:pt x="6" y="0"/>
                  </a:cubicBezTo>
                  <a:cubicBezTo>
                    <a:pt x="5" y="0"/>
                    <a:pt x="3" y="0"/>
                    <a:pt x="2" y="0"/>
                  </a:cubicBezTo>
                  <a:cubicBezTo>
                    <a:pt x="0" y="9"/>
                    <a:pt x="0" y="17"/>
                    <a:pt x="5" y="23"/>
                  </a:cubicBezTo>
                  <a:cubicBezTo>
                    <a:pt x="6" y="25"/>
                    <a:pt x="7" y="26"/>
                    <a:pt x="8" y="27"/>
                  </a:cubicBezTo>
                  <a:cubicBezTo>
                    <a:pt x="11" y="30"/>
                    <a:pt x="12" y="34"/>
                    <a:pt x="17" y="36"/>
                  </a:cubicBezTo>
                  <a:cubicBezTo>
                    <a:pt x="22" y="39"/>
                    <a:pt x="27" y="33"/>
                    <a:pt x="30" y="31"/>
                  </a:cubicBezTo>
                  <a:cubicBezTo>
                    <a:pt x="30" y="29"/>
                    <a:pt x="32" y="21"/>
                    <a:pt x="31" y="18"/>
                  </a:cubicBezTo>
                  <a:cubicBezTo>
                    <a:pt x="31" y="15"/>
                    <a:pt x="28" y="14"/>
                    <a:pt x="27" y="12"/>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pic>
        <p:nvPicPr>
          <p:cNvPr id="71" name="图片 70"/>
          <p:cNvPicPr>
            <a:picLocks/>
          </p:cNvPicPr>
          <p:nvPr userDrawn="1"/>
        </p:nvPicPr>
        <p:blipFill>
          <a:blip r:embed="rId3" cstate="print">
            <a:extLst>
              <a:ext uri="{28A0092B-C50C-407E-A947-70E740481C1C}">
                <a14:useLocalDpi xmlns:a14="http://schemas.microsoft.com/office/drawing/2010/main" val="0"/>
              </a:ext>
            </a:extLst>
          </a:blip>
          <a:stretch>
            <a:fillRect/>
          </a:stretch>
        </p:blipFill>
        <p:spPr>
          <a:xfrm rot="5400000" flipH="1" flipV="1">
            <a:off x="-546547" y="535440"/>
            <a:ext cx="1954800" cy="883920"/>
          </a:xfrm>
          <a:prstGeom prst="rect">
            <a:avLst/>
          </a:prstGeom>
        </p:spPr>
      </p:pic>
      <p:cxnSp>
        <p:nvCxnSpPr>
          <p:cNvPr id="74" name="直接连接符 73"/>
          <p:cNvCxnSpPr/>
          <p:nvPr userDrawn="1"/>
        </p:nvCxnSpPr>
        <p:spPr>
          <a:xfrm>
            <a:off x="1" y="6846425"/>
            <a:ext cx="12192000" cy="0"/>
          </a:xfrm>
          <a:prstGeom prst="line">
            <a:avLst/>
          </a:prstGeom>
          <a:ln w="31750">
            <a:solidFill>
              <a:srgbClr val="4A1757"/>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46059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1"/>
            </p:custDataLst>
          </p:nvPr>
        </p:nvSpPr>
        <p:spPr>
          <a:xfrm>
            <a:off x="1198800" y="904240"/>
            <a:ext cx="9799200" cy="2570400"/>
          </a:xfrm>
        </p:spPr>
        <p:txBody>
          <a:bodyPr lIns="90000" tIns="46800" rIns="90000" bIns="46800" anchor="b" anchorCtr="0">
            <a:normAutofit/>
          </a:bodyPr>
          <a:lstStyle>
            <a:lvl1pPr algn="ctr">
              <a:defRPr sz="6000" b="1" i="0" spc="300" baseline="0">
                <a:solidFill>
                  <a:schemeClr val="tx1">
                    <a:lumMod val="85000"/>
                    <a:lumOff val="15000"/>
                  </a:schemeClr>
                </a:solidFill>
                <a:effectLst/>
              </a:defRPr>
            </a:lvl1pPr>
          </a:lstStyle>
          <a:p>
            <a:r>
              <a:rPr lang="zh-CN" altLang="en-US" dirty="0"/>
              <a:t>单击此处编辑标题</a:t>
            </a:r>
          </a:p>
        </p:txBody>
      </p:sp>
      <p:sp>
        <p:nvSpPr>
          <p:cNvPr id="3" name="副标题 2"/>
          <p:cNvSpPr>
            <a:spLocks noGrp="1"/>
          </p:cNvSpPr>
          <p:nvPr>
            <p:ph type="subTitle" idx="1" hasCustomPrompt="1"/>
            <p:custDataLst>
              <p:tags r:id="rId2"/>
            </p:custDataLst>
          </p:nvPr>
        </p:nvSpPr>
        <p:spPr>
          <a:xfrm>
            <a:off x="1198800" y="3560400"/>
            <a:ext cx="9799200" cy="1472400"/>
          </a:xfrm>
        </p:spPr>
        <p:txBody>
          <a:bodyPr lIns="90000" tIns="46800" rIns="90000" bIns="46800">
            <a:normAutofit/>
          </a:bodyPr>
          <a:lstStyle>
            <a:lvl1pPr marL="0" indent="0" algn="ctr" eaLnBrk="1" fontAlgn="auto" latinLnBrk="0" hangingPunct="1">
              <a:lnSpc>
                <a:spcPct val="110000"/>
              </a:lnSpc>
              <a:buNone/>
              <a:defRPr sz="2400" u="none" strike="noStrike" kern="1200" cap="none" spc="200" normalizeH="0" baseline="0">
                <a:solidFill>
                  <a:schemeClr val="tx1">
                    <a:lumMod val="65000"/>
                    <a:lumOff val="35000"/>
                  </a:schemeClr>
                </a:solidFill>
                <a:uFillTx/>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p>
        </p:txBody>
      </p:sp>
      <p:sp>
        <p:nvSpPr>
          <p:cNvPr id="16" name="日期占位符 15"/>
          <p:cNvSpPr>
            <a:spLocks noGrp="1"/>
          </p:cNvSpPr>
          <p:nvPr>
            <p:ph type="dt" sz="half" idx="10"/>
            <p:custDataLst>
              <p:tags r:id="rId3"/>
            </p:custDataLst>
          </p:nvPr>
        </p:nvSpPr>
        <p:spPr/>
        <p:txBody>
          <a:bodyPr/>
          <a:lstStyle/>
          <a:p>
            <a:fld id="{760FBDFE-C587-4B4C-A407-44438C67B59E}" type="datetimeFigureOut">
              <a:rPr lang="zh-CN" altLang="en-US" smtClean="0"/>
              <a:t>2021/11/27</a:t>
            </a:fld>
            <a:endParaRPr lang="zh-CN" altLang="en-US"/>
          </a:p>
        </p:txBody>
      </p:sp>
      <p:sp>
        <p:nvSpPr>
          <p:cNvPr id="17" name="页脚占位符 16"/>
          <p:cNvSpPr>
            <a:spLocks noGrp="1"/>
          </p:cNvSpPr>
          <p:nvPr>
            <p:ph type="ftr" sz="quarter" idx="11"/>
            <p:custDataLst>
              <p:tags r:id="rId4"/>
            </p:custDataLst>
          </p:nvPr>
        </p:nvSpPr>
        <p:spPr/>
        <p:txBody>
          <a:bodyPr/>
          <a:lstStyle/>
          <a:p>
            <a:endParaRPr lang="zh-CN" altLang="en-US" dirty="0"/>
          </a:p>
        </p:txBody>
      </p:sp>
      <p:sp>
        <p:nvSpPr>
          <p:cNvPr id="18" name="灯片编号占位符 17"/>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dirty="0"/>
          </a:p>
        </p:txBody>
      </p:sp>
      <p:pic>
        <p:nvPicPr>
          <p:cNvPr id="5" name="图片 4"/>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9013825" y="0"/>
            <a:ext cx="3308350" cy="625475"/>
          </a:xfrm>
          <a:prstGeom prst="rect">
            <a:avLst/>
          </a:prstGeom>
        </p:spPr>
      </p:pic>
    </p:spTree>
    <p:extLst>
      <p:ext uri="{BB962C8B-B14F-4D97-AF65-F5344CB8AC3E}">
        <p14:creationId xmlns:p14="http://schemas.microsoft.com/office/powerpoint/2010/main" val="27693338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lvl1pPr marL="0" marR="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p>
        </p:txBody>
      </p:sp>
      <p:sp>
        <p:nvSpPr>
          <p:cNvPr id="3" name="内容占位符 2"/>
          <p:cNvSpPr>
            <a:spLocks noGrp="1"/>
          </p:cNvSpPr>
          <p:nvPr>
            <p:ph idx="1"/>
            <p:custDataLst>
              <p:tags r:id="rId2"/>
            </p:custDataLst>
          </p:nvPr>
        </p:nvSpPr>
        <p:spPr>
          <a:xfrm>
            <a:off x="608400" y="1490400"/>
            <a:ext cx="10969200" cy="4759200"/>
          </a:xfrm>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8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2021/11/27</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pic>
        <p:nvPicPr>
          <p:cNvPr id="7" name="图片 6"/>
          <p:cNvPicPr>
            <a:picLocks noChangeAspect="1"/>
          </p:cNvPicPr>
          <p:nvPr userDrawn="1"/>
        </p:nvPicPr>
        <p:blipFill>
          <a:blip r:embed="rId7"/>
          <a:stretch>
            <a:fillRect/>
          </a:stretch>
        </p:blipFill>
        <p:spPr>
          <a:xfrm>
            <a:off x="9845040" y="0"/>
            <a:ext cx="2346960" cy="449580"/>
          </a:xfrm>
          <a:prstGeom prst="rect">
            <a:avLst/>
          </a:prstGeom>
        </p:spPr>
      </p:pic>
    </p:spTree>
    <p:extLst>
      <p:ext uri="{BB962C8B-B14F-4D97-AF65-F5344CB8AC3E}">
        <p14:creationId xmlns:p14="http://schemas.microsoft.com/office/powerpoint/2010/main" val="393506134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1"/>
            </p:custDataLst>
          </p:nvPr>
        </p:nvSpPr>
        <p:spPr>
          <a:xfrm>
            <a:off x="1990800" y="3848400"/>
            <a:ext cx="7768800" cy="766800"/>
          </a:xfrm>
        </p:spPr>
        <p:txBody>
          <a:bodyPr lIns="90000" tIns="46800" rIns="90000" bIns="46800" anchor="b" anchorCtr="0">
            <a:normAutofit/>
          </a:bodyPr>
          <a:lstStyle>
            <a:lvl1pPr>
              <a:defRPr sz="4400" b="1" i="0" u="none" strike="noStrike" kern="1200" cap="none" spc="300" normalizeH="0" baseline="0">
                <a:solidFill>
                  <a:schemeClr val="tx1">
                    <a:lumMod val="85000"/>
                    <a:lumOff val="15000"/>
                  </a:schemeClr>
                </a:solidFill>
                <a:effectLst/>
                <a:uFillTx/>
              </a:defRPr>
            </a:lvl1pPr>
          </a:lstStyle>
          <a:p>
            <a:r>
              <a:rPr lang="zh-CN" altLang="en-US" dirty="0"/>
              <a:t>单击此处编辑标题</a:t>
            </a:r>
          </a:p>
        </p:txBody>
      </p:sp>
      <p:sp>
        <p:nvSpPr>
          <p:cNvPr id="3" name="文本占位符 2"/>
          <p:cNvSpPr>
            <a:spLocks noGrp="1"/>
          </p:cNvSpPr>
          <p:nvPr>
            <p:ph type="body" idx="1" hasCustomPrompt="1"/>
            <p:custDataLst>
              <p:tags r:id="rId2"/>
            </p:custDataLst>
          </p:nvPr>
        </p:nvSpPr>
        <p:spPr>
          <a:xfrm>
            <a:off x="1990800" y="4615200"/>
            <a:ext cx="7768800" cy="867600"/>
          </a:xfrm>
        </p:spPr>
        <p:txBody>
          <a:bodyPr lIns="90000" tIns="46800" rIns="90000" bIns="46800">
            <a:normAutofit/>
          </a:bodyPr>
          <a:lstStyle>
            <a:lvl1pPr marL="0" indent="0" eaLnBrk="1" fontAlgn="auto" latinLnBrk="0" hangingPunct="1">
              <a:lnSpc>
                <a:spcPct val="130000"/>
              </a:lnSpc>
              <a:buNone/>
              <a:defRPr kumimoji="0" lang="zh-CN" altLang="en-US" sz="1800" b="0" i="0" u="none" strike="noStrike" kern="1200" cap="none" spc="150" normalizeH="0" baseline="0" noProof="1">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2021/11/27</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pic>
        <p:nvPicPr>
          <p:cNvPr id="7" name="图片 6"/>
          <p:cNvPicPr>
            <a:picLocks noChangeAspect="1"/>
          </p:cNvPicPr>
          <p:nvPr userDrawn="1"/>
        </p:nvPicPr>
        <p:blipFill>
          <a:blip r:embed="rId7"/>
          <a:stretch>
            <a:fillRect/>
          </a:stretch>
        </p:blipFill>
        <p:spPr>
          <a:xfrm>
            <a:off x="9845040" y="0"/>
            <a:ext cx="2346960" cy="449580"/>
          </a:xfrm>
          <a:prstGeom prst="rect">
            <a:avLst/>
          </a:prstGeom>
        </p:spPr>
      </p:pic>
    </p:spTree>
    <p:extLst>
      <p:ext uri="{BB962C8B-B14F-4D97-AF65-F5344CB8AC3E}">
        <p14:creationId xmlns:p14="http://schemas.microsoft.com/office/powerpoint/2010/main" val="109470809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p>
        </p:txBody>
      </p:sp>
      <p:sp>
        <p:nvSpPr>
          <p:cNvPr id="3" name="内容占位符 2"/>
          <p:cNvSpPr>
            <a:spLocks noGrp="1"/>
          </p:cNvSpPr>
          <p:nvPr>
            <p:ph sz="half" idx="1"/>
            <p:custDataLst>
              <p:tags r:id="rId2"/>
            </p:custDataLst>
          </p:nvPr>
        </p:nvSpPr>
        <p:spPr>
          <a:xfrm>
            <a:off x="608400" y="1501200"/>
            <a:ext cx="5176800" cy="4748400"/>
          </a:xfrm>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4" name="内容占位符 3"/>
          <p:cNvSpPr>
            <a:spLocks noGrp="1"/>
          </p:cNvSpPr>
          <p:nvPr>
            <p:ph sz="half" idx="2"/>
            <p:custDataLst>
              <p:tags r:id="rId3"/>
            </p:custDataLst>
          </p:nvPr>
        </p:nvSpPr>
        <p:spPr>
          <a:xfrm>
            <a:off x="6411600" y="1501200"/>
            <a:ext cx="5176800" cy="4748400"/>
          </a:xfrm>
        </p:spPr>
        <p:txBody>
          <a:bodyPr lIns="90000" tIns="46800" rIns="90000" bIns="46800">
            <a:normAutofit/>
          </a:bodyPr>
          <a:lstStyle>
            <a:lvl1pPr marL="228600" indent="-228600" eaLnBrk="1" fontAlgn="auto" latinLnBrk="0" hangingPunct="1">
              <a:lnSpc>
                <a:spcPct val="130000"/>
              </a:lnSpc>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latin typeface="Arial" panose="020B0604020202020204" pitchFamily="34" charset="0"/>
                <a:ea typeface="微软雅黑" panose="020B0503020204020204" pitchFamily="34" charset="-122"/>
              </a:defRPr>
            </a:lvl1pPr>
            <a:lvl2pPr marL="685800" indent="-228600" defTabSz="914400" eaLnBrk="1" fontAlgn="auto" latinLnBrk="0" hangingPunct="1">
              <a:lnSpc>
                <a:spcPct val="120000"/>
              </a:lnSpc>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latin typeface="Arial" panose="020B0604020202020204" pitchFamily="34" charset="0"/>
                <a:ea typeface="微软雅黑" panose="020B0503020204020204" pitchFamily="34" charset="-122"/>
              </a:defRPr>
            </a:lvl2pPr>
            <a:lvl3pPr marL="1143000" indent="-228600" eaLnBrk="1" fontAlgn="auto" latinLnBrk="0" hangingPunct="1">
              <a:lnSpc>
                <a:spcPct val="120000"/>
              </a:lnSpc>
              <a:buFont typeface="Arial" panose="020B0604020202020204" pitchFamily="34" charset="0"/>
              <a:buChar char="●"/>
              <a:defRPr sz="1600" u="none" strike="noStrike" kern="1200" cap="none" spc="150" normalizeH="0" baseline="0">
                <a:solidFill>
                  <a:schemeClr val="tx1">
                    <a:lumMod val="65000"/>
                    <a:lumOff val="35000"/>
                  </a:schemeClr>
                </a:solidFill>
                <a:latin typeface="Arial" panose="020B0604020202020204" pitchFamily="34" charset="0"/>
                <a:ea typeface="微软雅黑" panose="020B0503020204020204" pitchFamily="34" charset="-122"/>
              </a:defRPr>
            </a:lvl3pPr>
            <a:lvl4pPr marL="1600200" indent="-228600" eaLnBrk="1" fontAlgn="auto" latinLnBrk="0" hangingPunct="1">
              <a:lnSpc>
                <a:spcPct val="120000"/>
              </a:lnSpc>
              <a:buFont typeface="Wingdings" panose="05000000000000000000" charset="0"/>
              <a:buChar char=""/>
              <a:defRPr sz="1400" u="none" strike="noStrike" kern="1200" cap="none" spc="150" normalizeH="0" baseline="0">
                <a:solidFill>
                  <a:schemeClr val="tx1">
                    <a:lumMod val="65000"/>
                    <a:lumOff val="35000"/>
                  </a:schemeClr>
                </a:solidFill>
                <a:latin typeface="Arial" panose="020B0604020202020204" pitchFamily="34" charset="0"/>
                <a:ea typeface="微软雅黑" panose="020B0503020204020204" pitchFamily="34" charset="-122"/>
              </a:defRPr>
            </a:lvl4pPr>
            <a:lvl5pPr eaLnBrk="1" fontAlgn="auto" latinLnBrk="0" hangingPunct="1">
              <a:lnSpc>
                <a:spcPct val="120000"/>
              </a:lnSpc>
              <a:defRPr sz="1400" u="none" strike="noStrike" kern="1200" cap="none" spc="150" normalizeH="0">
                <a:solidFill>
                  <a:schemeClr val="tx1">
                    <a:lumMod val="65000"/>
                    <a:lumOff val="35000"/>
                  </a:schemeClr>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custDataLst>
              <p:tags r:id="rId4"/>
            </p:custDataLst>
          </p:nvPr>
        </p:nvSpPr>
        <p:spPr/>
        <p:txBody>
          <a:bodyPr/>
          <a:lstStyle/>
          <a:p>
            <a:fld id="{760FBDFE-C587-4B4C-A407-44438C67B59E}" type="datetimeFigureOut">
              <a:rPr lang="zh-CN" altLang="en-US" smtClean="0"/>
              <a:t>2021/11/27</a:t>
            </a:fld>
            <a:endParaRPr lang="zh-CN" altLang="en-US"/>
          </a:p>
        </p:txBody>
      </p:sp>
      <p:sp>
        <p:nvSpPr>
          <p:cNvPr id="6" name="页脚占位符 5"/>
          <p:cNvSpPr>
            <a:spLocks noGrp="1"/>
          </p:cNvSpPr>
          <p:nvPr>
            <p:ph type="ftr" sz="quarter" idx="11"/>
            <p:custDataLst>
              <p:tags r:id="rId5"/>
            </p:custDataLst>
          </p:nvPr>
        </p:nvSpPr>
        <p:spPr/>
        <p:txBody>
          <a:bodyPr/>
          <a:lstStyle/>
          <a:p>
            <a:endParaRPr lang="zh-CN" altLang="en-US"/>
          </a:p>
        </p:txBody>
      </p:sp>
      <p:sp>
        <p:nvSpPr>
          <p:cNvPr id="7" name="灯片编号占位符 6"/>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a:p>
        </p:txBody>
      </p:sp>
      <p:pic>
        <p:nvPicPr>
          <p:cNvPr id="8" name="图片 7"/>
          <p:cNvPicPr>
            <a:picLocks noChangeAspect="1"/>
          </p:cNvPicPr>
          <p:nvPr userDrawn="1"/>
        </p:nvPicPr>
        <p:blipFill>
          <a:blip r:embed="rId8"/>
          <a:stretch>
            <a:fillRect/>
          </a:stretch>
        </p:blipFill>
        <p:spPr>
          <a:xfrm>
            <a:off x="9845040" y="0"/>
            <a:ext cx="2346960" cy="449580"/>
          </a:xfrm>
          <a:prstGeom prst="rect">
            <a:avLst/>
          </a:prstGeom>
        </p:spPr>
      </p:pic>
    </p:spTree>
    <p:extLst>
      <p:ext uri="{BB962C8B-B14F-4D97-AF65-F5344CB8AC3E}">
        <p14:creationId xmlns:p14="http://schemas.microsoft.com/office/powerpoint/2010/main" val="291960621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p>
        </p:txBody>
      </p:sp>
      <p:sp>
        <p:nvSpPr>
          <p:cNvPr id="3" name="文本占位符 2"/>
          <p:cNvSpPr>
            <a:spLocks noGrp="1"/>
          </p:cNvSpPr>
          <p:nvPr>
            <p:ph type="body" idx="1" hasCustomPrompt="1"/>
            <p:custDataLst>
              <p:tags r:id="rId2"/>
            </p:custDataLst>
          </p:nvPr>
        </p:nvSpPr>
        <p:spPr>
          <a:xfrm>
            <a:off x="608400" y="1429200"/>
            <a:ext cx="5342400" cy="381600"/>
          </a:xfrm>
        </p:spPr>
        <p:txBody>
          <a:bodyPr lIns="101600" tIns="38100" rIns="76200" bIns="38100" anchor="t" anchorCtr="0">
            <a:normAutofit/>
          </a:bodyPr>
          <a:lstStyle>
            <a:lvl1pPr marL="0" indent="0" eaLnBrk="1" fontAlgn="auto" latinLnBrk="0" hangingPunct="1">
              <a:lnSpc>
                <a:spcPct val="100000"/>
              </a:lnSpc>
              <a:spcAft>
                <a:spcPts val="0"/>
              </a:spcAft>
              <a:buNone/>
              <a:defRPr sz="2000" b="1" u="none" strike="noStrike" kern="1200" cap="none" spc="200" normalizeH="0" baseline="0">
                <a:solidFill>
                  <a:schemeClr val="tx1">
                    <a:lumMod val="75000"/>
                    <a:lumOff val="25000"/>
                  </a:schemeClr>
                </a:solidFill>
                <a:uFillTx/>
                <a:latin typeface="Arial" panose="020B0604020202020204" pitchFamily="34" charset="0"/>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p:ph sz="half" idx="2"/>
            <p:custDataLst>
              <p:tags r:id="rId3"/>
            </p:custDataLst>
          </p:nvPr>
        </p:nvSpPr>
        <p:spPr>
          <a:xfrm>
            <a:off x="608400" y="1854000"/>
            <a:ext cx="5342400" cy="4395600"/>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5" name="文本占位符 4"/>
          <p:cNvSpPr>
            <a:spLocks noGrp="1"/>
          </p:cNvSpPr>
          <p:nvPr>
            <p:ph type="body" sz="quarter" idx="3" hasCustomPrompt="1"/>
            <p:custDataLst>
              <p:tags r:id="rId4"/>
            </p:custDataLst>
          </p:nvPr>
        </p:nvSpPr>
        <p:spPr>
          <a:xfrm>
            <a:off x="6235750" y="1421729"/>
            <a:ext cx="5342400" cy="381600"/>
          </a:xfrm>
        </p:spPr>
        <p:txBody>
          <a:bodyPr vert="horz" lIns="101600" tIns="38100" rIns="76200" bIns="38100" rtlCol="0" anchor="t" anchorCtr="0">
            <a:norm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1" i="0" u="none" strike="noStrike" kern="1200" cap="none" spc="200" normalizeH="0" baseline="0" noProof="1" dirty="0">
                <a:solidFill>
                  <a:schemeClr val="tx1">
                    <a:lumMod val="75000"/>
                    <a:lumOff val="25000"/>
                  </a:schemeClr>
                </a:solidFill>
                <a:uFillTx/>
                <a:latin typeface="Arial" panose="020B0604020202020204" pitchFamily="34" charset="0"/>
                <a:ea typeface="微软雅黑" panose="020B0503020204020204" pitchFamily="34"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p>
        </p:txBody>
      </p:sp>
      <p:sp>
        <p:nvSpPr>
          <p:cNvPr id="6" name="内容占位符 5"/>
          <p:cNvSpPr>
            <a:spLocks noGrp="1"/>
          </p:cNvSpPr>
          <p:nvPr>
            <p:ph sz="quarter" idx="4"/>
            <p:custDataLst>
              <p:tags r:id="rId5"/>
            </p:custDataLst>
          </p:nvPr>
        </p:nvSpPr>
        <p:spPr>
          <a:xfrm>
            <a:off x="6235750" y="1854000"/>
            <a:ext cx="5342400" cy="4395600"/>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7" name="日期占位符 6"/>
          <p:cNvSpPr>
            <a:spLocks noGrp="1"/>
          </p:cNvSpPr>
          <p:nvPr>
            <p:ph type="dt" sz="half" idx="10"/>
            <p:custDataLst>
              <p:tags r:id="rId6"/>
            </p:custDataLst>
          </p:nvPr>
        </p:nvSpPr>
        <p:spPr/>
        <p:txBody>
          <a:bodyPr/>
          <a:lstStyle/>
          <a:p>
            <a:fld id="{760FBDFE-C587-4B4C-A407-44438C67B59E}" type="datetimeFigureOut">
              <a:rPr lang="zh-CN" altLang="en-US" smtClean="0"/>
              <a:t>2021/11/27</a:t>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a:lstStyle/>
          <a:p>
            <a:fld id="{49AE70B2-8BF9-45C0-BB95-33D1B9D3A854}" type="slidenum">
              <a:rPr lang="zh-CN" altLang="en-US" smtClean="0"/>
              <a:t>‹#›</a:t>
            </a:fld>
            <a:endParaRPr lang="zh-CN" altLang="en-US"/>
          </a:p>
        </p:txBody>
      </p:sp>
    </p:spTree>
    <p:extLst>
      <p:ext uri="{BB962C8B-B14F-4D97-AF65-F5344CB8AC3E}">
        <p14:creationId xmlns:p14="http://schemas.microsoft.com/office/powerpoint/2010/main" val="38814201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58C60C-50B1-2444-835D-3198803A4EBD}"/>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2F8D4C02-E329-2741-BFAF-604AEFF0F260}"/>
              </a:ext>
            </a:extLst>
          </p:cNvPr>
          <p:cNvSpPr>
            <a:spLocks noGrp="1"/>
          </p:cNvSpPr>
          <p:nvPr>
            <p:ph idx="1"/>
          </p:nvPr>
        </p:nvSpPr>
        <p:spPr/>
        <p:txBody>
          <a:bodyPr/>
          <a:lstStyle/>
          <a:p>
            <a:r>
              <a:rPr kumimoji="1" lang="zh-CN" altLang="en-US"/>
              <a:t>编辑母版文本样式
第二级
第三级
第四级
第五级</a:t>
            </a:r>
          </a:p>
        </p:txBody>
      </p:sp>
      <p:sp>
        <p:nvSpPr>
          <p:cNvPr id="4" name="日期占位符 3">
            <a:extLst>
              <a:ext uri="{FF2B5EF4-FFF2-40B4-BE49-F238E27FC236}">
                <a16:creationId xmlns:a16="http://schemas.microsoft.com/office/drawing/2014/main" id="{183656DB-021C-6149-B244-87D21FFD2184}"/>
              </a:ext>
            </a:extLst>
          </p:cNvPr>
          <p:cNvSpPr>
            <a:spLocks noGrp="1"/>
          </p:cNvSpPr>
          <p:nvPr>
            <p:ph type="dt" sz="half" idx="10"/>
          </p:nvPr>
        </p:nvSpPr>
        <p:spPr/>
        <p:txBody>
          <a:bodyPr/>
          <a:lstStyle/>
          <a:p>
            <a:fld id="{A799D94C-7905-174D-99C1-294EC7C44426}" type="datetimeFigureOut">
              <a:t>2021/11/27</a:t>
            </a:fld>
            <a:endParaRPr kumimoji="1" lang="zh-CN" altLang="en-US"/>
          </a:p>
        </p:txBody>
      </p:sp>
      <p:sp>
        <p:nvSpPr>
          <p:cNvPr id="5" name="页脚占位符 4">
            <a:extLst>
              <a:ext uri="{FF2B5EF4-FFF2-40B4-BE49-F238E27FC236}">
                <a16:creationId xmlns:a16="http://schemas.microsoft.com/office/drawing/2014/main" id="{8418AD26-6AC8-D942-B2CD-9E3C59C3E0AE}"/>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4670B88E-85AF-4347-9C90-D93D0296D08A}"/>
              </a:ext>
            </a:extLst>
          </p:cNvPr>
          <p:cNvSpPr>
            <a:spLocks noGrp="1"/>
          </p:cNvSpPr>
          <p:nvPr>
            <p:ph type="sldNum" sz="quarter" idx="12"/>
          </p:nvPr>
        </p:nvSpPr>
        <p:spPr/>
        <p:txBody>
          <a:bodyPr/>
          <a:lstStyle/>
          <a:p>
            <a:fld id="{88A5D285-52ED-BA4F-BC73-3E731F4BEF98}" type="slidenum">
              <a:t>‹#›</a:t>
            </a:fld>
            <a:endParaRPr kumimoji="1" lang="zh-CN" altLang="en-US"/>
          </a:p>
        </p:txBody>
      </p:sp>
    </p:spTree>
    <p:extLst>
      <p:ext uri="{BB962C8B-B14F-4D97-AF65-F5344CB8AC3E}">
        <p14:creationId xmlns:p14="http://schemas.microsoft.com/office/powerpoint/2010/main" val="77676949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a:sym typeface="+mn-ea"/>
              </a:rPr>
              <a:t>单击此处编辑母版标题样式</a:t>
            </a:r>
          </a:p>
        </p:txBody>
      </p:sp>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t>2021/11/27</a:t>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t>‹#›</a:t>
            </a:fld>
            <a:endParaRPr lang="zh-CN" altLang="en-US"/>
          </a:p>
        </p:txBody>
      </p:sp>
    </p:spTree>
    <p:extLst>
      <p:ext uri="{BB962C8B-B14F-4D97-AF65-F5344CB8AC3E}">
        <p14:creationId xmlns:p14="http://schemas.microsoft.com/office/powerpoint/2010/main" val="168235104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p:txBody>
          <a:bodyPr/>
          <a:lstStyle/>
          <a:p>
            <a:fld id="{760FBDFE-C587-4B4C-A407-44438C67B59E}" type="datetimeFigureOut">
              <a:rPr lang="zh-CN" altLang="en-US" smtClean="0"/>
              <a:t>2021/11/27</a:t>
            </a:fld>
            <a:endParaRPr lang="zh-CN" altLang="en-US"/>
          </a:p>
        </p:txBody>
      </p:sp>
      <p:sp>
        <p:nvSpPr>
          <p:cNvPr id="3" name="页脚占位符 2"/>
          <p:cNvSpPr>
            <a:spLocks noGrp="1"/>
          </p:cNvSpPr>
          <p:nvPr>
            <p:ph type="ftr" sz="quarter" idx="11"/>
            <p:custDataLst>
              <p:tags r:id="rId2"/>
            </p:custDataLst>
          </p:nvPr>
        </p:nvSpPr>
        <p:spPr/>
        <p:txBody>
          <a:bodyPr/>
          <a:lstStyle/>
          <a:p>
            <a:endParaRPr lang="zh-CN" altLang="en-US"/>
          </a:p>
        </p:txBody>
      </p:sp>
      <p:sp>
        <p:nvSpPr>
          <p:cNvPr id="4" name="灯片编号占位符 3"/>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pic>
        <p:nvPicPr>
          <p:cNvPr id="5" name="图片 4"/>
          <p:cNvPicPr>
            <a:picLocks noChangeAspect="1"/>
          </p:cNvPicPr>
          <p:nvPr userDrawn="1"/>
        </p:nvPicPr>
        <p:blipFill>
          <a:blip r:embed="rId5"/>
          <a:stretch>
            <a:fillRect/>
          </a:stretch>
        </p:blipFill>
        <p:spPr>
          <a:xfrm>
            <a:off x="9845040" y="0"/>
            <a:ext cx="2346960" cy="449580"/>
          </a:xfrm>
          <a:prstGeom prst="rect">
            <a:avLst/>
          </a:prstGeom>
        </p:spPr>
      </p:pic>
    </p:spTree>
    <p:extLst>
      <p:ext uri="{BB962C8B-B14F-4D97-AF65-F5344CB8AC3E}">
        <p14:creationId xmlns:p14="http://schemas.microsoft.com/office/powerpoint/2010/main" val="174517780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1"/>
            </p:custDataLst>
          </p:nvPr>
        </p:nvSpPr>
        <p:spPr>
          <a:xfrm>
            <a:off x="608330" y="1555115"/>
            <a:ext cx="5233035" cy="4608195"/>
          </a:xfrm>
        </p:spPr>
        <p:txBody>
          <a:bodyPr vert="horz" lIns="90000" tIns="46800" rIns="90000" bIns="46800"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2"/>
            </p:custDataLst>
          </p:nvPr>
        </p:nvSpPr>
        <p:spPr>
          <a:xfrm>
            <a:off x="6350400" y="1555200"/>
            <a:ext cx="5227200" cy="4608000"/>
          </a:xfrm>
        </p:spPr>
        <p:txBody>
          <a:bodyPr vert="horz" lIns="90000" tIns="46800" rIns="90000" bIns="46800" rtlCol="0">
            <a:normAutofit/>
          </a:bodyPr>
          <a:lstStyle>
            <a:lvl1pPr marL="0" marR="0" lvl="0" indent="0" algn="l" defTabSz="914400" rtl="0" eaLnBrk="1" fontAlgn="auto" latinLnBrk="0" hangingPunct="1">
              <a:lnSpc>
                <a:spcPct val="130000"/>
              </a:lnSpc>
              <a:spcBef>
                <a:spcPts val="0"/>
              </a:spcBef>
              <a:spcAft>
                <a:spcPts val="600"/>
              </a:spcAft>
              <a:buFont typeface="Arial" panose="020B0604020202020204" pitchFamily="34" charset="0"/>
              <a:buNone/>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457200" indent="0" defTabSz="914400" eaLnBrk="1" fontAlgn="auto" latinLnBrk="0" hangingPunct="1">
              <a:buNone/>
              <a:tabLst>
                <a:tab pos="1609725" algn="l"/>
                <a:tab pos="1609725" algn="l"/>
                <a:tab pos="1609725" algn="l"/>
                <a:tab pos="1609725" algn="l"/>
                <a:tab pos="1609725" algn="l"/>
                <a:tab pos="1609725" algn="l"/>
                <a:tab pos="1609725" algn="l"/>
                <a:tab pos="1609725" algn="l"/>
              </a:tabLst>
              <a:defRPr u="none" strike="noStrike" kern="1200" cap="none" spc="150" normalizeH="0">
                <a:solidFill>
                  <a:schemeClr val="tx1">
                    <a:lumMod val="65000"/>
                    <a:lumOff val="35000"/>
                  </a:schemeClr>
                </a:solidFill>
                <a:uFillTx/>
                <a:latin typeface="Arial" panose="020B0604020202020204" pitchFamily="34" charset="0"/>
                <a:ea typeface="微软雅黑" panose="020B0503020204020204" pitchFamily="34" charset="-122"/>
              </a:defRPr>
            </a:lvl2pPr>
            <a:lvl3pPr eaLnBrk="1" fontAlgn="auto" latinLnBrk="0" hangingPunct="1">
              <a:defRPr u="none" strike="noStrike" kern="1200" cap="none" spc="150" normalizeH="0">
                <a:solidFill>
                  <a:schemeClr val="tx1">
                    <a:lumMod val="65000"/>
                    <a:lumOff val="35000"/>
                  </a:schemeClr>
                </a:solidFill>
                <a:uFillTx/>
                <a:latin typeface="Arial" panose="020B0604020202020204" pitchFamily="34" charset="0"/>
                <a:ea typeface="微软雅黑" panose="020B0503020204020204" pitchFamily="34" charset="-122"/>
              </a:defRPr>
            </a:lvl3pPr>
            <a:lvl4pPr eaLnBrk="1" fontAlgn="auto" latinLnBrk="0" hangingPunct="1">
              <a:defRPr u="none" strike="noStrike" kern="1200" cap="none" spc="150" normalizeH="0">
                <a:solidFill>
                  <a:schemeClr val="tx1">
                    <a:lumMod val="65000"/>
                    <a:lumOff val="35000"/>
                  </a:schemeClr>
                </a:solidFill>
                <a:uFillTx/>
                <a:latin typeface="Arial" panose="020B0604020202020204" pitchFamily="34" charset="0"/>
                <a:ea typeface="微软雅黑" panose="020B0503020204020204" pitchFamily="34" charset="-122"/>
              </a:defRPr>
            </a:lvl4pPr>
            <a:lvl5pPr eaLnBrk="1" fontAlgn="auto" latinLnBrk="0" hangingPunct="1">
              <a:defRPr u="none" strike="noStrike" kern="1200" cap="none" spc="150" normalizeH="0">
                <a:solidFill>
                  <a:schemeClr val="tx1">
                    <a:lumMod val="65000"/>
                    <a:lumOff val="35000"/>
                  </a:schemeClr>
                </a:solidFill>
                <a:uFillTx/>
                <a:latin typeface="Arial" panose="020B0604020202020204" pitchFamily="34" charset="0"/>
                <a:ea typeface="微软雅黑" panose="020B0503020204020204" pitchFamily="34" charset="-122"/>
              </a:defRPr>
            </a:lvl5pPr>
          </a:lstStyle>
          <a:p>
            <a:pPr lvl="0"/>
            <a:r>
              <a:rPr dirty="0">
                <a:sym typeface="+mn-ea"/>
              </a:rPr>
              <a:t>单击此处编辑母版文本样式</a:t>
            </a:r>
          </a:p>
        </p:txBody>
      </p:sp>
      <p:sp>
        <p:nvSpPr>
          <p:cNvPr id="5" name="日期占位符 4"/>
          <p:cNvSpPr>
            <a:spLocks noGrp="1"/>
          </p:cNvSpPr>
          <p:nvPr>
            <p:ph type="dt" sz="half" idx="10"/>
            <p:custDataLst>
              <p:tags r:id="rId3"/>
            </p:custDataLst>
          </p:nvPr>
        </p:nvSpPr>
        <p:spPr/>
        <p:txBody>
          <a:bodyPr/>
          <a:lstStyle/>
          <a:p>
            <a:fld id="{9EFD9D74-47D9-4702-A33C-335B63B48DBF}" type="datetimeFigureOut">
              <a:rPr lang="zh-CN" altLang="en-US" smtClean="0"/>
              <a:t>2021/11/27</a:t>
            </a:fld>
            <a:endParaRPr lang="zh-CN" altLang="en-US" dirty="0"/>
          </a:p>
        </p:txBody>
      </p:sp>
      <p:sp>
        <p:nvSpPr>
          <p:cNvPr id="6" name="页脚占位符 5"/>
          <p:cNvSpPr>
            <a:spLocks noGrp="1"/>
          </p:cNvSpPr>
          <p:nvPr>
            <p:ph type="ftr" sz="quarter" idx="11"/>
            <p:custDataLst>
              <p:tags r:id="rId4"/>
            </p:custDataLst>
          </p:nvPr>
        </p:nvSpPr>
        <p:spPr/>
        <p:txBody>
          <a:bodyPr/>
          <a:lstStyle/>
          <a:p>
            <a:endParaRPr lang="zh-CN" altLang="en-US" dirty="0"/>
          </a:p>
        </p:txBody>
      </p:sp>
      <p:sp>
        <p:nvSpPr>
          <p:cNvPr id="7" name="灯片编号占位符 6"/>
          <p:cNvSpPr>
            <a:spLocks noGrp="1"/>
          </p:cNvSpPr>
          <p:nvPr>
            <p:ph type="sldNum" sz="quarter" idx="12"/>
            <p:custDataLst>
              <p:tags r:id="rId5"/>
            </p:custDataLst>
          </p:nvPr>
        </p:nvSpPr>
        <p:spPr/>
        <p:txBody>
          <a:bodyPr/>
          <a:lstStyle/>
          <a:p>
            <a:fld id="{FABC47A4-756D-490B-A52F-7D9E2C9FC05F}" type="slidenum">
              <a:rPr lang="zh-CN" altLang="en-US" smtClean="0"/>
              <a:t>‹#›</a:t>
            </a:fld>
            <a:endParaRPr lang="zh-CN" altLang="en-US"/>
          </a:p>
        </p:txBody>
      </p:sp>
      <p:sp>
        <p:nvSpPr>
          <p:cNvPr id="9" name="标题 8"/>
          <p:cNvSpPr>
            <a:spLocks noGrp="1"/>
          </p:cNvSpPr>
          <p:nvPr>
            <p:ph type="title"/>
            <p:custDataLst>
              <p:tags r:id="rId6"/>
            </p:custDataLst>
          </p:nvPr>
        </p:nvSpPr>
        <p:spPr/>
        <p:txBody>
          <a:bodyPr/>
          <a:lstStyle>
            <a:lvl1pPr>
              <a:defRPr baseline="0"/>
            </a:lvl1pPr>
          </a:lstStyle>
          <a:p>
            <a:r>
              <a:rPr lang="zh-CN" altLang="en-US"/>
              <a:t>单击此处编辑母版标题样式</a:t>
            </a:r>
          </a:p>
        </p:txBody>
      </p:sp>
    </p:spTree>
    <p:extLst>
      <p:ext uri="{BB962C8B-B14F-4D97-AF65-F5344CB8AC3E}">
        <p14:creationId xmlns:p14="http://schemas.microsoft.com/office/powerpoint/2010/main" val="257252481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1"/>
            </p:custDataLst>
          </p:nvPr>
        </p:nvSpPr>
        <p:spPr>
          <a:xfrm>
            <a:off x="10234800" y="914400"/>
            <a:ext cx="1044000" cy="5029200"/>
          </a:xfrm>
        </p:spPr>
        <p:txBody>
          <a:bodyPr vert="eaVert" lIns="90000" tIns="46800" rIns="90000" bIns="46800" rtlCol="0" anchor="ctr" anchorCtr="0">
            <a:normAutofit/>
          </a:bodyPr>
          <a:lstStyle>
            <a:lvl1pPr marL="0" marR="0" lvl="0" algn="l" defTabSz="914400" rtl="0" eaLnBrk="1" fontAlgn="auto" latinLnBrk="0" hangingPunct="1">
              <a:lnSpc>
                <a:spcPct val="100000"/>
              </a:lnSpc>
              <a:spcAft>
                <a:spcPts val="0"/>
              </a:spcAft>
              <a:buNone/>
              <a:defRPr kumimoji="0" lang="zh-CN" altLang="en-US" sz="28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单击此处编辑标题</a:t>
            </a:r>
          </a:p>
        </p:txBody>
      </p:sp>
      <p:sp>
        <p:nvSpPr>
          <p:cNvPr id="3" name="竖排文字占位符 2"/>
          <p:cNvSpPr>
            <a:spLocks noGrp="1"/>
          </p:cNvSpPr>
          <p:nvPr>
            <p:ph type="body" orient="vert" idx="1"/>
            <p:custDataLst>
              <p:tags r:id="rId2"/>
            </p:custDataLst>
          </p:nvPr>
        </p:nvSpPr>
        <p:spPr>
          <a:xfrm>
            <a:off x="914400" y="914400"/>
            <a:ext cx="9169200" cy="5029200"/>
          </a:xfrm>
        </p:spPr>
        <p:txBody>
          <a:bodyPr vert="eaVert" lIns="46800" tIns="46800" rIns="46800" bIns="46800"/>
          <a:lstStyle>
            <a:lvl1pPr marL="228600" indent="-228600" eaLnBrk="1" fontAlgn="auto" latinLnBrk="0" hangingPunct="1">
              <a:lnSpc>
                <a:spcPct val="130000"/>
              </a:lnSpc>
              <a:spcAft>
                <a:spcPts val="1000"/>
              </a:spcAft>
              <a:buFont typeface="Arial" panose="020B0604020202020204" pitchFamily="34" charset="0"/>
              <a:buChar char="●"/>
              <a:defRPr u="none" strike="noStrike" kern="1200" cap="none" spc="150" normalizeH="0" baseline="0">
                <a:solidFill>
                  <a:schemeClr val="tx1">
                    <a:lumMod val="65000"/>
                    <a:lumOff val="35000"/>
                  </a:schemeClr>
                </a:solidFill>
                <a:uFillTx/>
              </a:defRPr>
            </a:lvl1pPr>
            <a:lvl2pPr marL="685800" indent="-228600" defTabSz="914400" eaLnBrk="1" fontAlgn="auto" latinLnBrk="0" hangingPunct="1">
              <a:lnSpc>
                <a:spcPct val="120000"/>
              </a:lnSpc>
              <a:spcAft>
                <a:spcPts val="600"/>
              </a:spcAft>
              <a:buFont typeface="Arial" panose="020B0604020202020204" pitchFamily="34" charset="0"/>
              <a:buChar char="●"/>
              <a:tabLst>
                <a:tab pos="1609725" algn="l"/>
                <a:tab pos="1609725" algn="l"/>
                <a:tab pos="1609725" algn="l"/>
                <a:tab pos="1609725" algn="l"/>
              </a:tabLst>
              <a:defRPr u="none" strike="noStrike" kern="1200" cap="none" spc="150" normalizeH="0" baseline="0">
                <a:solidFill>
                  <a:schemeClr val="tx1">
                    <a:lumMod val="65000"/>
                    <a:lumOff val="35000"/>
                  </a:schemeClr>
                </a:solidFill>
                <a:uFillTx/>
              </a:defRPr>
            </a:lvl2pPr>
            <a:lvl3pPr marL="1143000" indent="-228600" eaLnBrk="1" fontAlgn="auto" latinLnBrk="0" hangingPunct="1">
              <a:lnSpc>
                <a:spcPct val="120000"/>
              </a:lnSpc>
              <a:spcAft>
                <a:spcPts val="600"/>
              </a:spcAft>
              <a:buFont typeface="Arial" panose="020B0604020202020204" pitchFamily="34" charset="0"/>
              <a:buChar char="●"/>
              <a:defRPr u="none" strike="noStrike" kern="1200" cap="none" spc="150" normalizeH="0" baseline="0">
                <a:solidFill>
                  <a:schemeClr val="tx1">
                    <a:lumMod val="65000"/>
                    <a:lumOff val="35000"/>
                  </a:schemeClr>
                </a:solidFill>
                <a:uFillTx/>
              </a:defRPr>
            </a:lvl3pPr>
            <a:lvl4pPr marL="1600200" indent="-228600" eaLnBrk="1" fontAlgn="auto" latinLnBrk="0" hangingPunct="1">
              <a:lnSpc>
                <a:spcPct val="120000"/>
              </a:lnSpc>
              <a:spcAft>
                <a:spcPts val="300"/>
              </a:spcAft>
              <a:buFont typeface="Wingdings" panose="05000000000000000000" charset="0"/>
              <a:buChar char=""/>
              <a:defRPr u="none" strike="noStrike" kern="1200" cap="none" spc="150" normalizeH="0" baseline="0">
                <a:solidFill>
                  <a:schemeClr val="tx1">
                    <a:lumMod val="65000"/>
                    <a:lumOff val="35000"/>
                  </a:schemeClr>
                </a:solidFill>
                <a:uFillTx/>
              </a:defRPr>
            </a:lvl4pPr>
            <a:lvl5pPr marL="2057400" indent="-228600" eaLnBrk="1" fontAlgn="auto" latinLnBrk="0" hangingPunct="1">
              <a:lnSpc>
                <a:spcPct val="120000"/>
              </a:lnSpc>
              <a:spcAft>
                <a:spcPts val="300"/>
              </a:spcAft>
              <a:buFont typeface="Arial" panose="020B0604020202020204" pitchFamily="34" charset="0"/>
              <a:buChar char="•"/>
              <a:defRPr u="none" strike="noStrike" kern="1200" cap="none" spc="150" normalizeH="0" baseline="0">
                <a:solidFill>
                  <a:schemeClr val="tx1">
                    <a:lumMod val="65000"/>
                    <a:lumOff val="35000"/>
                  </a:schemeClr>
                </a:solidFill>
                <a:uFillTx/>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2021/11/27</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pic>
        <p:nvPicPr>
          <p:cNvPr id="7" name="图片 6"/>
          <p:cNvPicPr>
            <a:picLocks noChangeAspect="1"/>
          </p:cNvPicPr>
          <p:nvPr userDrawn="1"/>
        </p:nvPicPr>
        <p:blipFill>
          <a:blip r:embed="rId7"/>
          <a:stretch>
            <a:fillRect/>
          </a:stretch>
        </p:blipFill>
        <p:spPr>
          <a:xfrm>
            <a:off x="9845040" y="0"/>
            <a:ext cx="2346960" cy="449580"/>
          </a:xfrm>
          <a:prstGeom prst="rect">
            <a:avLst/>
          </a:prstGeom>
        </p:spPr>
      </p:pic>
    </p:spTree>
    <p:extLst>
      <p:ext uri="{BB962C8B-B14F-4D97-AF65-F5344CB8AC3E}">
        <p14:creationId xmlns:p14="http://schemas.microsoft.com/office/powerpoint/2010/main" val="10609391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2021/11/27</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p:custDataLst>
              <p:tags r:id="rId4"/>
            </p:custDataLst>
          </p:nvPr>
        </p:nvSpPr>
        <p:spPr>
          <a:xfrm>
            <a:off x="608400" y="774000"/>
            <a:ext cx="10972800" cy="5482800"/>
          </a:xfrm>
        </p:spPr>
        <p:txBody>
          <a:bodyPr/>
          <a:lstStyle>
            <a:lvl1pPr marL="228600" indent="-228600" eaLnBrk="1" fontAlgn="auto" latinLnBrk="0" hangingPunct="1">
              <a:lnSpc>
                <a:spcPct val="130000"/>
              </a:lnSpc>
              <a:buFont typeface="Arial" panose="020B0604020202020204" pitchFamily="34" charset="0"/>
              <a:buChar char="●"/>
              <a:defRPr u="none" strike="noStrike" kern="1200" cap="none" spc="150" normalizeH="0" baseline="0">
                <a:solidFill>
                  <a:schemeClr val="tx1">
                    <a:lumMod val="65000"/>
                    <a:lumOff val="35000"/>
                  </a:schemeClr>
                </a:solidFill>
                <a:uFillTx/>
              </a:defRPr>
            </a:lvl1pPr>
            <a:lvl2pPr marL="685800" indent="-228600" defTabSz="914400" eaLnBrk="1" fontAlgn="auto" latinLnBrk="0" hangingPunct="1">
              <a:lnSpc>
                <a:spcPct val="120000"/>
              </a:lnSpc>
              <a:buFont typeface="Arial" panose="020B0604020202020204" pitchFamily="34" charset="0"/>
              <a:buChar char="●"/>
              <a:tabLst>
                <a:tab pos="1609725" algn="l"/>
                <a:tab pos="1609725" algn="l"/>
                <a:tab pos="1609725" algn="l"/>
                <a:tab pos="1609725" algn="l"/>
              </a:tabLst>
              <a:defRPr u="none" strike="noStrike" kern="1200" cap="none" spc="150" normalizeH="0" baseline="0">
                <a:solidFill>
                  <a:schemeClr val="tx1">
                    <a:lumMod val="65000"/>
                    <a:lumOff val="35000"/>
                  </a:schemeClr>
                </a:solidFill>
                <a:uFillTx/>
              </a:defRPr>
            </a:lvl2pPr>
            <a:lvl3pPr marL="1143000" indent="-228600" eaLnBrk="1" fontAlgn="auto" latinLnBrk="0" hangingPunct="1">
              <a:lnSpc>
                <a:spcPct val="120000"/>
              </a:lnSpc>
              <a:buFont typeface="Arial" panose="020B0604020202020204" pitchFamily="34" charset="0"/>
              <a:buChar char="●"/>
              <a:defRPr u="none" strike="noStrike" kern="1200" cap="none" spc="150" normalizeH="0" baseline="0">
                <a:solidFill>
                  <a:schemeClr val="tx1">
                    <a:lumMod val="65000"/>
                    <a:lumOff val="35000"/>
                  </a:schemeClr>
                </a:solidFill>
                <a:uFillTx/>
              </a:defRPr>
            </a:lvl3pPr>
            <a:lvl4pPr marL="1600200" indent="-228600" eaLnBrk="1" fontAlgn="auto" latinLnBrk="0" hangingPunct="1">
              <a:lnSpc>
                <a:spcPct val="120000"/>
              </a:lnSpc>
              <a:buFont typeface="Wingdings" panose="05000000000000000000" charset="0"/>
              <a:buChar char=""/>
              <a:defRPr u="none" strike="noStrike" kern="1200" cap="none" spc="150" normalizeH="0" baseline="0">
                <a:solidFill>
                  <a:schemeClr val="tx1">
                    <a:lumMod val="65000"/>
                    <a:lumOff val="35000"/>
                  </a:schemeClr>
                </a:solidFill>
                <a:uFillTx/>
              </a:defRPr>
            </a:lvl4pPr>
            <a:lvl5pPr marL="2057400" indent="-228600" eaLnBrk="1" fontAlgn="auto" latinLnBrk="0" hangingPunct="1">
              <a:lnSpc>
                <a:spcPct val="120000"/>
              </a:lnSpc>
              <a:buFont typeface="Arial" panose="020B0604020202020204" pitchFamily="34" charset="0"/>
              <a:buChar char="•"/>
              <a:defRPr u="none" strike="noStrike" kern="1200" cap="none" spc="150" normalizeH="0" baseline="0">
                <a:solidFill>
                  <a:schemeClr val="tx1">
                    <a:lumMod val="65000"/>
                    <a:lumOff val="35000"/>
                  </a:schemeClr>
                </a:solidFill>
                <a:uFillTx/>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339742832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2021/11/27</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2" name="标题 1"/>
          <p:cNvSpPr>
            <a:spLocks noGrp="1"/>
          </p:cNvSpPr>
          <p:nvPr>
            <p:ph type="title" hasCustomPrompt="1"/>
            <p:custDataLst>
              <p:tags r:id="rId4"/>
            </p:custDataLst>
          </p:nvPr>
        </p:nvSpPr>
        <p:spPr>
          <a:xfrm>
            <a:off x="1198800" y="2484000"/>
            <a:ext cx="9799200" cy="1018800"/>
          </a:xfrm>
        </p:spPr>
        <p:txBody>
          <a:bodyPr vert="horz" lIns="90000" tIns="46800" rIns="90000" bIns="46800" rtlCol="0" anchor="t" anchorCtr="0">
            <a:normAutofit/>
          </a:bodyPr>
          <a:lstStyle>
            <a:lvl1pPr marL="0" marR="0" algn="ctr" defTabSz="914400" rtl="0" eaLnBrk="1" fontAlgn="auto" latinLnBrk="0" hangingPunct="1">
              <a:lnSpc>
                <a:spcPct val="100000"/>
              </a:lnSpc>
              <a:buNone/>
              <a:defRPr kumimoji="0" lang="zh-CN" altLang="en-US" sz="6000" b="1" i="0" u="none" strike="noStrike" kern="1200" cap="none" spc="300" normalizeH="0" baseline="0" noProof="1" dirty="0">
                <a:solidFill>
                  <a:schemeClr val="tx1">
                    <a:lumMod val="85000"/>
                    <a:lumOff val="15000"/>
                  </a:schemeClr>
                </a:solidFill>
                <a:effectLst/>
                <a:uFillTx/>
                <a:latin typeface="Arial" panose="020B0604020202020204" pitchFamily="34" charset="0"/>
                <a:ea typeface="微软雅黑" panose="020B0503020204020204" pitchFamily="34" charset="-122"/>
                <a:cs typeface="+mj-cs"/>
                <a:sym typeface="+mn-ea"/>
              </a:defRPr>
            </a:lvl1pPr>
          </a:lstStyle>
          <a:p>
            <a:pPr lvl="0"/>
            <a:r>
              <a:rPr>
                <a:sym typeface="+mn-ea"/>
              </a:rPr>
              <a:t>单击此处编辑标题</a:t>
            </a:r>
          </a:p>
        </p:txBody>
      </p:sp>
      <p:sp>
        <p:nvSpPr>
          <p:cNvPr id="7" name="文本占位符 6"/>
          <p:cNvSpPr>
            <a:spLocks noGrp="1"/>
          </p:cNvSpPr>
          <p:nvPr>
            <p:ph type="body" sz="quarter" idx="13"/>
            <p:custDataLst>
              <p:tags r:id="rId5"/>
            </p:custDataLst>
          </p:nvPr>
        </p:nvSpPr>
        <p:spPr>
          <a:xfrm>
            <a:off x="1198800" y="3560400"/>
            <a:ext cx="9799200" cy="471600"/>
          </a:xfrm>
        </p:spPr>
        <p:txBody>
          <a:bodyPr lIns="90000" tIns="46800" rIns="90000" bIns="46800">
            <a:normAutofit/>
          </a:bodyPr>
          <a:lstStyle>
            <a:lvl1pPr marL="0" indent="0" algn="ctr">
              <a:lnSpc>
                <a:spcPct val="110000"/>
              </a:lnSpc>
              <a:buNone/>
              <a:defRPr sz="2400" spc="200" baseline="0">
                <a:solidFill>
                  <a:schemeClr val="tx1">
                    <a:lumMod val="65000"/>
                    <a:lumOff val="35000"/>
                  </a:schemeClr>
                </a:solidFill>
              </a:defRPr>
            </a:lvl1pPr>
          </a:lstStyle>
          <a:p>
            <a:pPr lvl="0"/>
            <a:r>
              <a:rPr lang="zh-CN" altLang="en-US" dirty="0"/>
              <a:t>单击此处编辑母版文本样式</a:t>
            </a:r>
          </a:p>
        </p:txBody>
      </p:sp>
    </p:spTree>
    <p:extLst>
      <p:ext uri="{BB962C8B-B14F-4D97-AF65-F5344CB8AC3E}">
        <p14:creationId xmlns:p14="http://schemas.microsoft.com/office/powerpoint/2010/main" val="386887933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1"/>
            </p:custDataLst>
          </p:nvPr>
        </p:nvSpPr>
        <p:spPr>
          <a:xfrm>
            <a:off x="1198800" y="914400"/>
            <a:ext cx="9799200" cy="2570400"/>
          </a:xfrm>
        </p:spPr>
        <p:txBody>
          <a:bodyPr lIns="90000" tIns="46800" rIns="90000" bIns="46800" anchor="b" anchorCtr="0">
            <a:normAutofit/>
          </a:bodyPr>
          <a:lstStyle>
            <a:lvl1pPr algn="ctr">
              <a:defRPr sz="6000" b="1" i="0" spc="300" baseline="0">
                <a:effectLst/>
              </a:defRPr>
            </a:lvl1pPr>
          </a:lstStyle>
          <a:p>
            <a:r>
              <a:rPr lang="zh-CN" altLang="en-US" dirty="0"/>
              <a:t>单击此处编辑标题</a:t>
            </a:r>
          </a:p>
        </p:txBody>
      </p:sp>
      <p:sp>
        <p:nvSpPr>
          <p:cNvPr id="3" name="副标题 2"/>
          <p:cNvSpPr>
            <a:spLocks noGrp="1"/>
          </p:cNvSpPr>
          <p:nvPr>
            <p:ph type="subTitle" idx="1" hasCustomPrompt="1"/>
            <p:custDataLst>
              <p:tags r:id="rId2"/>
            </p:custDataLst>
          </p:nvPr>
        </p:nvSpPr>
        <p:spPr>
          <a:xfrm>
            <a:off x="1198800" y="3560400"/>
            <a:ext cx="9799200" cy="1472400"/>
          </a:xfrm>
        </p:spPr>
        <p:txBody>
          <a:bodyPr lIns="90000" tIns="46800" rIns="90000" bIns="46800">
            <a:normAutofit/>
          </a:bodyPr>
          <a:lstStyle>
            <a:lvl1pPr marL="0" indent="0" algn="ctr" eaLnBrk="1" fontAlgn="auto" latinLnBrk="0" hangingPunct="1">
              <a:lnSpc>
                <a:spcPct val="110000"/>
              </a:lnSpc>
              <a:buNone/>
              <a:defRPr sz="2400" u="none" strike="noStrike" kern="1200" cap="none" spc="200" normalizeH="0" baseline="0">
                <a:uFillTx/>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p>
        </p:txBody>
      </p:sp>
      <p:sp>
        <p:nvSpPr>
          <p:cNvPr id="16" name="日期占位符 15"/>
          <p:cNvSpPr>
            <a:spLocks noGrp="1"/>
          </p:cNvSpPr>
          <p:nvPr>
            <p:ph type="dt" sz="half" idx="10"/>
            <p:custDataLst>
              <p:tags r:id="rId3"/>
            </p:custDataLst>
          </p:nvPr>
        </p:nvSpPr>
        <p:spPr/>
        <p:txBody>
          <a:bodyPr/>
          <a:lstStyle/>
          <a:p>
            <a:fld id="{760FBDFE-C587-4B4C-A407-44438C67B59E}" type="datetimeFigureOut">
              <a:rPr lang="zh-CN" altLang="en-US" smtClean="0"/>
              <a:t>2021/11/27</a:t>
            </a:fld>
            <a:endParaRPr lang="zh-CN" altLang="en-US"/>
          </a:p>
        </p:txBody>
      </p:sp>
      <p:sp>
        <p:nvSpPr>
          <p:cNvPr id="17" name="页脚占位符 16"/>
          <p:cNvSpPr>
            <a:spLocks noGrp="1"/>
          </p:cNvSpPr>
          <p:nvPr>
            <p:ph type="ftr" sz="quarter" idx="11"/>
            <p:custDataLst>
              <p:tags r:id="rId4"/>
            </p:custDataLst>
          </p:nvPr>
        </p:nvSpPr>
        <p:spPr/>
        <p:txBody>
          <a:bodyPr/>
          <a:lstStyle/>
          <a:p>
            <a:endParaRPr lang="zh-CN" altLang="en-US" dirty="0"/>
          </a:p>
        </p:txBody>
      </p:sp>
      <p:sp>
        <p:nvSpPr>
          <p:cNvPr id="18" name="灯片编号占位符 17"/>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dirty="0"/>
          </a:p>
        </p:txBody>
      </p:sp>
    </p:spTree>
    <p:extLst>
      <p:ext uri="{BB962C8B-B14F-4D97-AF65-F5344CB8AC3E}">
        <p14:creationId xmlns:p14="http://schemas.microsoft.com/office/powerpoint/2010/main" val="77086473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lvl1pPr marL="0" marR="0" algn="l" defTabSz="914400" rtl="0" eaLnBrk="1" fontAlgn="auto" latinLnBrk="0" hangingPunct="1">
              <a:lnSpc>
                <a:spcPct val="100000"/>
              </a:lnSpc>
              <a:buNone/>
              <a:defRPr kumimoji="0" lang="zh-CN" altLang="en-US" sz="3600" b="1" i="0" u="none" strike="noStrike" kern="1200" cap="none" spc="300" normalizeH="0" baseline="0" noProof="1" dirty="0">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p>
        </p:txBody>
      </p:sp>
      <p:sp>
        <p:nvSpPr>
          <p:cNvPr id="3" name="内容占位符 2"/>
          <p:cNvSpPr>
            <a:spLocks noGrp="1"/>
          </p:cNvSpPr>
          <p:nvPr>
            <p:ph idx="1"/>
            <p:custDataLst>
              <p:tags r:id="rId2"/>
            </p:custDataLst>
          </p:nvPr>
        </p:nvSpPr>
        <p:spPr>
          <a:xfrm>
            <a:off x="608400" y="1490400"/>
            <a:ext cx="10969200" cy="4759200"/>
          </a:xfrm>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1000"/>
              </a:spcAft>
              <a:defRPr kumimoji="0" lang="zh-CN" altLang="en-US" sz="1800" b="0" i="0" u="none" strike="noStrike" kern="1200" cap="none" spc="150" normalizeH="0" baseline="0" noProof="1" dirty="0">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ts val="0"/>
              </a:spcBef>
              <a:spcAft>
                <a:spcPts val="600"/>
              </a:spcAft>
              <a:tabLst>
                <a:tab pos="1609725" algn="l"/>
              </a:tabLst>
              <a:defRPr kumimoji="0" lang="zh-CN" altLang="en-US" sz="1600" b="0" i="0" u="none" strike="noStrike" kern="1200" cap="none" spc="150" normalizeH="0" baseline="0" noProof="1" dirty="0">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ts val="0"/>
              </a:spcBef>
              <a:spcAft>
                <a:spcPts val="600"/>
              </a:spcAft>
              <a:defRPr kumimoji="0" lang="zh-CN" altLang="en-US" sz="1600" b="0" i="0" u="none" strike="noStrike" kern="1200" cap="none" spc="150" normalizeH="0" baseline="0" noProof="1" dirty="0">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ts val="0"/>
              </a:spcBef>
              <a:spcAft>
                <a:spcPts val="300"/>
              </a:spcAft>
              <a:defRPr kumimoji="0" lang="zh-CN" altLang="en-US" sz="1400" b="0" i="0" u="none" strike="noStrike" kern="1200" cap="none" spc="150" normalizeH="0" baseline="0" noProof="1" dirty="0">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ts val="0"/>
              </a:spcBef>
              <a:spcAft>
                <a:spcPts val="300"/>
              </a:spcAft>
              <a:defRPr kumimoji="0" lang="zh-CN" altLang="en-US" sz="1400" b="0" i="0" u="none" strike="noStrike" kern="1200" cap="none" spc="150" normalizeH="0" baseline="0" noProof="1" dirty="0">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2021/11/27</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extLst>
      <p:ext uri="{BB962C8B-B14F-4D97-AF65-F5344CB8AC3E}">
        <p14:creationId xmlns:p14="http://schemas.microsoft.com/office/powerpoint/2010/main" val="19819829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1"/>
            </p:custDataLst>
          </p:nvPr>
        </p:nvSpPr>
        <p:spPr>
          <a:xfrm>
            <a:off x="1990800" y="3848400"/>
            <a:ext cx="7768800" cy="766800"/>
          </a:xfrm>
        </p:spPr>
        <p:txBody>
          <a:bodyPr lIns="90000" tIns="46800" rIns="90000" bIns="46800" anchor="b" anchorCtr="0">
            <a:normAutofit/>
          </a:bodyPr>
          <a:lstStyle>
            <a:lvl1pPr>
              <a:defRPr sz="4400" b="1" i="0" u="none" strike="noStrike" kern="1200" cap="none" spc="300" normalizeH="0" baseline="0">
                <a:effectLst/>
                <a:uFillTx/>
              </a:defRPr>
            </a:lvl1pPr>
          </a:lstStyle>
          <a:p>
            <a:r>
              <a:rPr lang="zh-CN" altLang="en-US" dirty="0"/>
              <a:t>单击此处编辑标题</a:t>
            </a:r>
          </a:p>
        </p:txBody>
      </p:sp>
      <p:sp>
        <p:nvSpPr>
          <p:cNvPr id="3" name="文本占位符 2"/>
          <p:cNvSpPr>
            <a:spLocks noGrp="1"/>
          </p:cNvSpPr>
          <p:nvPr>
            <p:ph type="body" idx="1" hasCustomPrompt="1"/>
            <p:custDataLst>
              <p:tags r:id="rId2"/>
            </p:custDataLst>
          </p:nvPr>
        </p:nvSpPr>
        <p:spPr>
          <a:xfrm>
            <a:off x="1990800" y="4615200"/>
            <a:ext cx="7768800" cy="867600"/>
          </a:xfrm>
        </p:spPr>
        <p:txBody>
          <a:bodyPr lIns="90000" tIns="46800" rIns="90000" bIns="46800">
            <a:normAutofit/>
          </a:bodyPr>
          <a:lstStyle>
            <a:lvl1pPr marL="0" indent="0" eaLnBrk="1" fontAlgn="auto" latinLnBrk="0" hangingPunct="1">
              <a:lnSpc>
                <a:spcPct val="130000"/>
              </a:lnSpc>
              <a:buNone/>
              <a:defRPr kumimoji="0" lang="zh-CN" altLang="en-US" sz="1800" b="0" i="0" u="none" strike="noStrike" kern="1200" cap="none" spc="150" normalizeH="0" baseline="0" noProof="1">
                <a:uFillTx/>
                <a:latin typeface="Arial" panose="020B0604020202020204" pitchFamily="34" charset="0"/>
                <a:ea typeface="微软雅黑" panose="020B0503020204020204" pitchFamily="34" charset="-122"/>
                <a:cs typeface="+mn-cs"/>
                <a:sym typeface="+mn-ea"/>
              </a:defRPr>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dirty="0"/>
              <a:t>单击此处编辑文本</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2021/11/27</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extLst>
      <p:ext uri="{BB962C8B-B14F-4D97-AF65-F5344CB8AC3E}">
        <p14:creationId xmlns:p14="http://schemas.microsoft.com/office/powerpoint/2010/main" val="33454939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dirty="0">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p>
        </p:txBody>
      </p:sp>
      <p:sp>
        <p:nvSpPr>
          <p:cNvPr id="3" name="内容占位符 2"/>
          <p:cNvSpPr>
            <a:spLocks noGrp="1"/>
          </p:cNvSpPr>
          <p:nvPr>
            <p:ph sz="half" idx="1"/>
            <p:custDataLst>
              <p:tags r:id="rId2"/>
            </p:custDataLst>
          </p:nvPr>
        </p:nvSpPr>
        <p:spPr>
          <a:xfrm>
            <a:off x="608400" y="1501200"/>
            <a:ext cx="5176800" cy="4748400"/>
          </a:xfrm>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600"/>
              </a:spcAft>
              <a:defRPr kumimoji="0" lang="zh-CN" altLang="en-US" sz="1600" b="0" i="0" u="none" strike="noStrike" kern="1200" cap="none" spc="150" normalizeH="0" baseline="0" noProof="1" dirty="0">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ts val="0"/>
              </a:spcBef>
              <a:spcAft>
                <a:spcPts val="600"/>
              </a:spcAft>
              <a:tabLst>
                <a:tab pos="1609725" algn="l"/>
              </a:tabLst>
              <a:defRPr kumimoji="0" lang="zh-CN" altLang="en-US" sz="1600" b="0" i="0" u="none" strike="noStrike" kern="1200" cap="none" spc="150" normalizeH="0" baseline="0" noProof="1" dirty="0">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ts val="0"/>
              </a:spcBef>
              <a:spcAft>
                <a:spcPts val="600"/>
              </a:spcAft>
              <a:defRPr kumimoji="0" lang="zh-CN" altLang="en-US" sz="1600" b="0" i="0" u="none" strike="noStrike" kern="1200" cap="none" spc="150" normalizeH="0" baseline="0" noProof="1" dirty="0">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ts val="0"/>
              </a:spcBef>
              <a:spcAft>
                <a:spcPts val="300"/>
              </a:spcAft>
              <a:defRPr kumimoji="0" lang="zh-CN" altLang="en-US" sz="1400" b="0" i="0" u="none" strike="noStrike" kern="1200" cap="none" spc="150" normalizeH="0" baseline="0" noProof="1" dirty="0">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ts val="0"/>
              </a:spcBef>
              <a:spcAft>
                <a:spcPts val="300"/>
              </a:spcAft>
              <a:defRPr kumimoji="0" lang="zh-CN" altLang="en-US" sz="1400" b="0" i="0" u="none" strike="noStrike" kern="1200" cap="none" spc="150" normalizeH="0" baseline="0" noProof="1" dirty="0">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4" name="内容占位符 3"/>
          <p:cNvSpPr>
            <a:spLocks noGrp="1"/>
          </p:cNvSpPr>
          <p:nvPr>
            <p:ph sz="half" idx="2"/>
            <p:custDataLst>
              <p:tags r:id="rId3"/>
            </p:custDataLst>
          </p:nvPr>
        </p:nvSpPr>
        <p:spPr>
          <a:xfrm>
            <a:off x="6411600" y="1501200"/>
            <a:ext cx="5176800" cy="4748400"/>
          </a:xfrm>
        </p:spPr>
        <p:txBody>
          <a:bodyPr lIns="90000" tIns="46800" rIns="90000" bIns="46800">
            <a:normAutofit/>
          </a:bodyPr>
          <a:lstStyle>
            <a:lvl1pPr marL="228600" indent="-228600" eaLnBrk="1" fontAlgn="auto" latinLnBrk="0" hangingPunct="1">
              <a:lnSpc>
                <a:spcPct val="130000"/>
              </a:lnSpc>
              <a:spcAft>
                <a:spcPts val="600"/>
              </a:spcAft>
              <a:defRPr sz="1600" u="none" strike="noStrike" kern="1200" cap="none" spc="150" normalizeH="0" baseline="0">
                <a:latin typeface="Arial" panose="020B0604020202020204" pitchFamily="34" charset="0"/>
                <a:ea typeface="微软雅黑" panose="020B0503020204020204" pitchFamily="34" charset="-122"/>
              </a:defRPr>
            </a:lvl1pPr>
            <a:lvl2pPr marL="685800" indent="-228600" defTabSz="914400" eaLnBrk="1" fontAlgn="auto" latinLnBrk="0" hangingPunct="1">
              <a:lnSpc>
                <a:spcPct val="120000"/>
              </a:lnSpc>
              <a:tabLst>
                <a:tab pos="1609725" algn="l"/>
                <a:tab pos="1609725" algn="l"/>
                <a:tab pos="1609725" algn="l"/>
                <a:tab pos="1609725" algn="l"/>
              </a:tabLst>
              <a:defRPr sz="1600" u="none" strike="noStrike" kern="1200" cap="none" spc="150" normalizeH="0" baseline="0">
                <a:latin typeface="Arial" panose="020B0604020202020204" pitchFamily="34" charset="0"/>
                <a:ea typeface="微软雅黑" panose="020B0503020204020204" pitchFamily="34" charset="-122"/>
              </a:defRPr>
            </a:lvl2pPr>
            <a:lvl3pPr marL="1143000" indent="-228600" eaLnBrk="1" fontAlgn="auto" latinLnBrk="0" hangingPunct="1">
              <a:lnSpc>
                <a:spcPct val="120000"/>
              </a:lnSpc>
              <a:defRPr sz="1600" u="none" strike="noStrike" kern="1200" cap="none" spc="150" normalizeH="0" baseline="0">
                <a:latin typeface="Arial" panose="020B0604020202020204" pitchFamily="34" charset="0"/>
                <a:ea typeface="微软雅黑" panose="020B0503020204020204" pitchFamily="34" charset="-122"/>
              </a:defRPr>
            </a:lvl3pPr>
            <a:lvl4pPr marL="1600200" indent="-228600" eaLnBrk="1" fontAlgn="auto" latinLnBrk="0" hangingPunct="1">
              <a:lnSpc>
                <a:spcPct val="120000"/>
              </a:lnSpc>
              <a:defRPr sz="1400" u="none" strike="noStrike" kern="1200" cap="none" spc="150" normalizeH="0" baseline="0">
                <a:latin typeface="Arial" panose="020B0604020202020204" pitchFamily="34" charset="0"/>
                <a:ea typeface="微软雅黑" panose="020B0503020204020204" pitchFamily="34" charset="-122"/>
              </a:defRPr>
            </a:lvl4pPr>
            <a:lvl5pPr eaLnBrk="1" fontAlgn="auto" latinLnBrk="0" hangingPunct="1">
              <a:lnSpc>
                <a:spcPct val="120000"/>
              </a:lnSpc>
              <a:defRPr sz="1400" u="none" strike="noStrike" kern="1200" cap="none" spc="150" normalizeH="0">
                <a:latin typeface="Arial" panose="020B0604020202020204" pitchFamily="34" charset="0"/>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custDataLst>
              <p:tags r:id="rId4"/>
            </p:custDataLst>
          </p:nvPr>
        </p:nvSpPr>
        <p:spPr/>
        <p:txBody>
          <a:bodyPr/>
          <a:lstStyle/>
          <a:p>
            <a:fld id="{760FBDFE-C587-4B4C-A407-44438C67B59E}" type="datetimeFigureOut">
              <a:rPr lang="zh-CN" altLang="en-US" smtClean="0"/>
              <a:t>2021/11/27</a:t>
            </a:fld>
            <a:endParaRPr lang="zh-CN" altLang="en-US"/>
          </a:p>
        </p:txBody>
      </p:sp>
      <p:sp>
        <p:nvSpPr>
          <p:cNvPr id="6" name="页脚占位符 5"/>
          <p:cNvSpPr>
            <a:spLocks noGrp="1"/>
          </p:cNvSpPr>
          <p:nvPr>
            <p:ph type="ftr" sz="quarter" idx="11"/>
            <p:custDataLst>
              <p:tags r:id="rId5"/>
            </p:custDataLst>
          </p:nvPr>
        </p:nvSpPr>
        <p:spPr/>
        <p:txBody>
          <a:bodyPr/>
          <a:lstStyle/>
          <a:p>
            <a:endParaRPr lang="zh-CN" altLang="en-US"/>
          </a:p>
        </p:txBody>
      </p:sp>
      <p:sp>
        <p:nvSpPr>
          <p:cNvPr id="7" name="灯片编号占位符 6"/>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a:p>
        </p:txBody>
      </p:sp>
    </p:spTree>
    <p:extLst>
      <p:ext uri="{BB962C8B-B14F-4D97-AF65-F5344CB8AC3E}">
        <p14:creationId xmlns:p14="http://schemas.microsoft.com/office/powerpoint/2010/main" val="28266794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B78D13-E576-8344-96F4-5AC225D2408E}"/>
              </a:ext>
            </a:extLst>
          </p:cNvPr>
          <p:cNvSpPr>
            <a:spLocks noGrp="1"/>
          </p:cNvSpPr>
          <p:nvPr>
            <p:ph type="title"/>
          </p:nvPr>
        </p:nvSpPr>
        <p:spPr>
          <a:xfrm>
            <a:off x="831850" y="1709738"/>
            <a:ext cx="10515600" cy="2852737"/>
          </a:xfrm>
        </p:spPr>
        <p:txBody>
          <a:bodyPr anchor="b"/>
          <a:lstStyle>
            <a:lvl1pPr>
              <a:defRPr sz="6000"/>
            </a:lvl1pPr>
          </a:lstStyle>
          <a:p>
            <a:r>
              <a:rPr kumimoji="1" lang="zh-CN" altLang="en-US"/>
              <a:t>单击此处编辑母版标题样式</a:t>
            </a:r>
          </a:p>
        </p:txBody>
      </p:sp>
      <p:sp>
        <p:nvSpPr>
          <p:cNvPr id="3" name="文本占位符 2">
            <a:extLst>
              <a:ext uri="{FF2B5EF4-FFF2-40B4-BE49-F238E27FC236}">
                <a16:creationId xmlns:a16="http://schemas.microsoft.com/office/drawing/2014/main" id="{9BBE3894-02C2-E141-A853-BAE4B17FBE4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kumimoji="1" lang="zh-CN" altLang="en-US"/>
              <a:t>编辑母版文本样式
第二级
第三级
第四级
第五级</a:t>
            </a:r>
          </a:p>
        </p:txBody>
      </p:sp>
      <p:sp>
        <p:nvSpPr>
          <p:cNvPr id="4" name="日期占位符 3">
            <a:extLst>
              <a:ext uri="{FF2B5EF4-FFF2-40B4-BE49-F238E27FC236}">
                <a16:creationId xmlns:a16="http://schemas.microsoft.com/office/drawing/2014/main" id="{00B92ADC-5F19-1342-AA42-F47D5C2F70DC}"/>
              </a:ext>
            </a:extLst>
          </p:cNvPr>
          <p:cNvSpPr>
            <a:spLocks noGrp="1"/>
          </p:cNvSpPr>
          <p:nvPr>
            <p:ph type="dt" sz="half" idx="10"/>
          </p:nvPr>
        </p:nvSpPr>
        <p:spPr/>
        <p:txBody>
          <a:bodyPr/>
          <a:lstStyle/>
          <a:p>
            <a:fld id="{A799D94C-7905-174D-99C1-294EC7C44426}" type="datetimeFigureOut">
              <a:t>2021/11/27</a:t>
            </a:fld>
            <a:endParaRPr kumimoji="1" lang="zh-CN" altLang="en-US"/>
          </a:p>
        </p:txBody>
      </p:sp>
      <p:sp>
        <p:nvSpPr>
          <p:cNvPr id="5" name="页脚占位符 4">
            <a:extLst>
              <a:ext uri="{FF2B5EF4-FFF2-40B4-BE49-F238E27FC236}">
                <a16:creationId xmlns:a16="http://schemas.microsoft.com/office/drawing/2014/main" id="{4108B6D4-6EA4-6042-85F5-77BD81538077}"/>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220E5CA6-4225-074D-9E3A-444B605F29AC}"/>
              </a:ext>
            </a:extLst>
          </p:cNvPr>
          <p:cNvSpPr>
            <a:spLocks noGrp="1"/>
          </p:cNvSpPr>
          <p:nvPr>
            <p:ph type="sldNum" sz="quarter" idx="12"/>
          </p:nvPr>
        </p:nvSpPr>
        <p:spPr/>
        <p:txBody>
          <a:bodyPr/>
          <a:lstStyle/>
          <a:p>
            <a:fld id="{88A5D285-52ED-BA4F-BC73-3E731F4BEF98}" type="slidenum">
              <a:t>‹#›</a:t>
            </a:fld>
            <a:endParaRPr kumimoji="1" lang="zh-CN" altLang="en-US"/>
          </a:p>
        </p:txBody>
      </p:sp>
    </p:spTree>
    <p:extLst>
      <p:ext uri="{BB962C8B-B14F-4D97-AF65-F5344CB8AC3E}">
        <p14:creationId xmlns:p14="http://schemas.microsoft.com/office/powerpoint/2010/main" val="249454650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dirty="0">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p>
        </p:txBody>
      </p:sp>
      <p:sp>
        <p:nvSpPr>
          <p:cNvPr id="3" name="文本占位符 2"/>
          <p:cNvSpPr>
            <a:spLocks noGrp="1"/>
          </p:cNvSpPr>
          <p:nvPr>
            <p:ph type="body" idx="1" hasCustomPrompt="1"/>
            <p:custDataLst>
              <p:tags r:id="rId2"/>
            </p:custDataLst>
          </p:nvPr>
        </p:nvSpPr>
        <p:spPr>
          <a:xfrm>
            <a:off x="608400" y="1429200"/>
            <a:ext cx="5342400" cy="381600"/>
          </a:xfrm>
        </p:spPr>
        <p:txBody>
          <a:bodyPr lIns="101600" tIns="38100" rIns="76200" bIns="38100" anchor="t" anchorCtr="0">
            <a:normAutofit/>
          </a:bodyPr>
          <a:lstStyle>
            <a:lvl1pPr marL="0" indent="0" eaLnBrk="1" fontAlgn="auto" latinLnBrk="0" hangingPunct="1">
              <a:lnSpc>
                <a:spcPct val="100000"/>
              </a:lnSpc>
              <a:spcAft>
                <a:spcPts val="0"/>
              </a:spcAft>
              <a:buNone/>
              <a:defRPr sz="2000" b="1" u="none" strike="noStrike" kern="1200" cap="none" spc="200" normalizeH="0" baseline="0">
                <a:uFillTx/>
                <a:latin typeface="Arial" panose="020B0604020202020204" pitchFamily="34" charset="0"/>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p:ph sz="half" idx="2"/>
            <p:custDataLst>
              <p:tags r:id="rId3"/>
            </p:custDataLst>
          </p:nvPr>
        </p:nvSpPr>
        <p:spPr>
          <a:xfrm>
            <a:off x="608400" y="1854000"/>
            <a:ext cx="5342400" cy="4395600"/>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600"/>
              </a:spcAft>
              <a:defRPr kumimoji="0" lang="zh-CN" altLang="en-US" sz="1600" b="0" i="0" u="none" strike="noStrike" kern="1200" cap="none" spc="150" normalizeH="0" baseline="0" noProof="1" dirty="0">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ts val="0"/>
              </a:spcBef>
              <a:spcAft>
                <a:spcPts val="600"/>
              </a:spcAft>
              <a:tabLst>
                <a:tab pos="1609725" algn="l"/>
              </a:tabLst>
              <a:defRPr kumimoji="0" lang="zh-CN" altLang="en-US" sz="1600" b="0" i="0" u="none" strike="noStrike" kern="1200" cap="none" spc="150" normalizeH="0" baseline="0" noProof="1" dirty="0">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ts val="0"/>
              </a:spcBef>
              <a:spcAft>
                <a:spcPts val="600"/>
              </a:spcAft>
              <a:defRPr kumimoji="0" lang="zh-CN" altLang="en-US" sz="1600" b="0" i="0" u="none" strike="noStrike" kern="1200" cap="none" spc="150" normalizeH="0" baseline="0" noProof="1" dirty="0">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ts val="0"/>
              </a:spcBef>
              <a:spcAft>
                <a:spcPts val="300"/>
              </a:spcAft>
              <a:defRPr kumimoji="0" lang="zh-CN" altLang="en-US" sz="1400" b="0" i="0" u="none" strike="noStrike" kern="1200" cap="none" spc="150" normalizeH="0" baseline="0" noProof="1" dirty="0">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ts val="0"/>
              </a:spcBef>
              <a:spcAft>
                <a:spcPts val="300"/>
              </a:spcAft>
              <a:defRPr kumimoji="0" lang="zh-CN" altLang="en-US" sz="1400" b="0" i="0" u="none" strike="noStrike" kern="1200" cap="none" spc="150" normalizeH="0" baseline="0" noProof="1" dirty="0">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5" name="文本占位符 4"/>
          <p:cNvSpPr>
            <a:spLocks noGrp="1"/>
          </p:cNvSpPr>
          <p:nvPr>
            <p:ph type="body" sz="quarter" idx="3" hasCustomPrompt="1"/>
            <p:custDataLst>
              <p:tags r:id="rId4"/>
            </p:custDataLst>
          </p:nvPr>
        </p:nvSpPr>
        <p:spPr>
          <a:xfrm>
            <a:off x="6235750" y="1421729"/>
            <a:ext cx="5342400" cy="381600"/>
          </a:xfrm>
        </p:spPr>
        <p:txBody>
          <a:bodyPr vert="horz" lIns="101600" tIns="38100" rIns="76200" bIns="38100" rtlCol="0" anchor="t" anchorCtr="0">
            <a:normAutofit/>
          </a:bodyPr>
          <a:lstStyle>
            <a:lvl1pPr marL="0" marR="0" lvl="0" indent="0" algn="l" defTabSz="914400" rtl="0" eaLnBrk="1" fontAlgn="auto" latinLnBrk="0" hangingPunct="1">
              <a:lnSpc>
                <a:spcPct val="100000"/>
              </a:lnSpc>
              <a:spcBef>
                <a:spcPts val="0"/>
              </a:spcBef>
              <a:spcAft>
                <a:spcPts val="0"/>
              </a:spcAft>
              <a:buNone/>
              <a:defRPr kumimoji="0" lang="zh-CN" altLang="en-US" sz="2000" b="1" i="0" u="none" strike="noStrike" kern="1200" cap="none" spc="200" normalizeH="0" baseline="0" noProof="1" dirty="0">
                <a:uFillTx/>
                <a:latin typeface="Arial" panose="020B0604020202020204" pitchFamily="34" charset="0"/>
                <a:ea typeface="微软雅黑" panose="020B0503020204020204" pitchFamily="34"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p>
        </p:txBody>
      </p:sp>
      <p:sp>
        <p:nvSpPr>
          <p:cNvPr id="6" name="内容占位符 5"/>
          <p:cNvSpPr>
            <a:spLocks noGrp="1"/>
          </p:cNvSpPr>
          <p:nvPr>
            <p:ph sz="quarter" idx="4"/>
            <p:custDataLst>
              <p:tags r:id="rId5"/>
            </p:custDataLst>
          </p:nvPr>
        </p:nvSpPr>
        <p:spPr>
          <a:xfrm>
            <a:off x="6235750" y="1854000"/>
            <a:ext cx="5342400" cy="4395600"/>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600"/>
              </a:spcAft>
              <a:defRPr kumimoji="0" lang="zh-CN" altLang="en-US" sz="1600" b="0" i="0" u="none" strike="noStrike" kern="1200" cap="none" spc="150" normalizeH="0" baseline="0" noProof="1" dirty="0">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ts val="0"/>
              </a:spcBef>
              <a:spcAft>
                <a:spcPts val="600"/>
              </a:spcAft>
              <a:tabLst>
                <a:tab pos="1609725" algn="l"/>
              </a:tabLst>
              <a:defRPr kumimoji="0" lang="zh-CN" altLang="en-US" sz="1600" b="0" i="0" u="none" strike="noStrike" kern="1200" cap="none" spc="150" normalizeH="0" baseline="0" noProof="1" dirty="0">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ts val="0"/>
              </a:spcBef>
              <a:spcAft>
                <a:spcPts val="600"/>
              </a:spcAft>
              <a:defRPr kumimoji="0" lang="zh-CN" altLang="en-US" sz="1600" b="0" i="0" u="none" strike="noStrike" kern="1200" cap="none" spc="150" normalizeH="0" baseline="0" noProof="1" dirty="0">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ts val="0"/>
              </a:spcBef>
              <a:spcAft>
                <a:spcPts val="300"/>
              </a:spcAft>
              <a:defRPr kumimoji="0" lang="zh-CN" altLang="en-US" sz="1400" b="0" i="0" u="none" strike="noStrike" kern="1200" cap="none" spc="150" normalizeH="0" baseline="0" noProof="1" dirty="0">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ts val="0"/>
              </a:spcBef>
              <a:spcAft>
                <a:spcPts val="300"/>
              </a:spcAft>
              <a:defRPr kumimoji="0" lang="zh-CN" altLang="en-US" sz="1400" b="0" i="0" u="none" strike="noStrike" kern="1200" cap="none" spc="150" normalizeH="0" baseline="0" noProof="1" dirty="0">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7" name="日期占位符 6"/>
          <p:cNvSpPr>
            <a:spLocks noGrp="1"/>
          </p:cNvSpPr>
          <p:nvPr>
            <p:ph type="dt" sz="half" idx="10"/>
            <p:custDataLst>
              <p:tags r:id="rId6"/>
            </p:custDataLst>
          </p:nvPr>
        </p:nvSpPr>
        <p:spPr/>
        <p:txBody>
          <a:bodyPr/>
          <a:lstStyle/>
          <a:p>
            <a:fld id="{760FBDFE-C587-4B4C-A407-44438C67B59E}" type="datetimeFigureOut">
              <a:rPr lang="zh-CN" altLang="en-US" smtClean="0"/>
              <a:t>2021/11/27</a:t>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a:lstStyle/>
          <a:p>
            <a:fld id="{49AE70B2-8BF9-45C0-BB95-33D1B9D3A854}" type="slidenum">
              <a:rPr lang="zh-CN" altLang="en-US" smtClean="0"/>
              <a:t>‹#›</a:t>
            </a:fld>
            <a:endParaRPr lang="zh-CN" altLang="en-US"/>
          </a:p>
        </p:txBody>
      </p:sp>
    </p:spTree>
    <p:extLst>
      <p:ext uri="{BB962C8B-B14F-4D97-AF65-F5344CB8AC3E}">
        <p14:creationId xmlns:p14="http://schemas.microsoft.com/office/powerpoint/2010/main" val="261118819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dirty="0">
                <a:uFillTx/>
                <a:latin typeface="Arial" panose="020B0604020202020204" pitchFamily="34" charset="0"/>
                <a:ea typeface="微软雅黑" panose="020B0503020204020204" pitchFamily="34" charset="-122"/>
                <a:cs typeface="+mj-cs"/>
                <a:sym typeface="+mn-ea"/>
              </a:defRPr>
            </a:lvl1pPr>
          </a:lstStyle>
          <a:p>
            <a:pPr lvl="0"/>
            <a:r>
              <a:rPr>
                <a:sym typeface="+mn-ea"/>
              </a:rPr>
              <a:t>单击此处编辑母版标题样式</a:t>
            </a:r>
          </a:p>
        </p:txBody>
      </p:sp>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t>2021/11/27</a:t>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t>‹#›</a:t>
            </a:fld>
            <a:endParaRPr lang="zh-CN" altLang="en-US"/>
          </a:p>
        </p:txBody>
      </p:sp>
    </p:spTree>
    <p:extLst>
      <p:ext uri="{BB962C8B-B14F-4D97-AF65-F5344CB8AC3E}">
        <p14:creationId xmlns:p14="http://schemas.microsoft.com/office/powerpoint/2010/main" val="350044110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p:txBody>
          <a:bodyPr/>
          <a:lstStyle/>
          <a:p>
            <a:fld id="{760FBDFE-C587-4B4C-A407-44438C67B59E}" type="datetimeFigureOut">
              <a:rPr lang="zh-CN" altLang="en-US" smtClean="0"/>
              <a:t>2021/11/27</a:t>
            </a:fld>
            <a:endParaRPr lang="zh-CN" altLang="en-US"/>
          </a:p>
        </p:txBody>
      </p:sp>
      <p:sp>
        <p:nvSpPr>
          <p:cNvPr id="3" name="页脚占位符 2"/>
          <p:cNvSpPr>
            <a:spLocks noGrp="1"/>
          </p:cNvSpPr>
          <p:nvPr>
            <p:ph type="ftr" sz="quarter" idx="11"/>
            <p:custDataLst>
              <p:tags r:id="rId2"/>
            </p:custDataLst>
          </p:nvPr>
        </p:nvSpPr>
        <p:spPr/>
        <p:txBody>
          <a:bodyPr/>
          <a:lstStyle/>
          <a:p>
            <a:endParaRPr lang="zh-CN" altLang="en-US"/>
          </a:p>
        </p:txBody>
      </p:sp>
      <p:sp>
        <p:nvSpPr>
          <p:cNvPr id="4" name="灯片编号占位符 3"/>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Tree>
    <p:extLst>
      <p:ext uri="{BB962C8B-B14F-4D97-AF65-F5344CB8AC3E}">
        <p14:creationId xmlns:p14="http://schemas.microsoft.com/office/powerpoint/2010/main" val="139580694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1"/>
            </p:custDataLst>
          </p:nvPr>
        </p:nvSpPr>
        <p:spPr>
          <a:xfrm>
            <a:off x="608330" y="1555115"/>
            <a:ext cx="5233035" cy="4608195"/>
          </a:xfrm>
        </p:spPr>
        <p:txBody>
          <a:bodyPr vert="horz" lIns="90000" tIns="46800" rIns="90000" bIns="46800"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0" normalizeH="0" baseline="0" noProof="1" dirty="0">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2"/>
            </p:custDataLst>
          </p:nvPr>
        </p:nvSpPr>
        <p:spPr>
          <a:xfrm>
            <a:off x="6350400" y="1555200"/>
            <a:ext cx="5227200" cy="4608000"/>
          </a:xfrm>
        </p:spPr>
        <p:txBody>
          <a:bodyPr vert="horz" lIns="90000" tIns="46800" rIns="90000" bIns="46800" rtlCol="0">
            <a:normAutofit/>
          </a:bodyPr>
          <a:lstStyle>
            <a:lvl1pPr marL="0" marR="0" lvl="0" indent="0" algn="l" defTabSz="914400" rtl="0" eaLnBrk="1" fontAlgn="auto" latinLnBrk="0" hangingPunct="1">
              <a:lnSpc>
                <a:spcPct val="130000"/>
              </a:lnSpc>
              <a:spcBef>
                <a:spcPts val="0"/>
              </a:spcBef>
              <a:spcAft>
                <a:spcPts val="600"/>
              </a:spcAft>
              <a:buFont typeface="Arial" panose="020B0604020202020204" pitchFamily="34" charset="0"/>
              <a:buNone/>
              <a:defRPr kumimoji="0" lang="zh-CN" altLang="en-US" sz="1600" b="0" i="0" u="none" strike="noStrike" kern="1200" cap="none" spc="150" normalizeH="0" baseline="0" noProof="1" dirty="0">
                <a:uFillTx/>
                <a:latin typeface="Arial" panose="020B0604020202020204" pitchFamily="34" charset="0"/>
                <a:ea typeface="微软雅黑" panose="020B0503020204020204" pitchFamily="34" charset="-122"/>
                <a:cs typeface="+mn-cs"/>
                <a:sym typeface="+mn-ea"/>
              </a:defRPr>
            </a:lvl1pPr>
            <a:lvl2pPr marL="457200" indent="0" defTabSz="914400" eaLnBrk="1" fontAlgn="auto" latinLnBrk="0" hangingPunct="1">
              <a:buNone/>
              <a:tabLst>
                <a:tab pos="1609725" algn="l"/>
                <a:tab pos="1609725" algn="l"/>
                <a:tab pos="1609725" algn="l"/>
                <a:tab pos="1609725" algn="l"/>
                <a:tab pos="1609725" algn="l"/>
                <a:tab pos="1609725" algn="l"/>
                <a:tab pos="1609725" algn="l"/>
                <a:tab pos="1609725" algn="l"/>
              </a:tabLst>
              <a:defRPr u="none" strike="noStrike" kern="1200" cap="none" spc="150" normalizeH="0">
                <a:uFillTx/>
                <a:latin typeface="Arial" panose="020B0604020202020204" pitchFamily="34" charset="0"/>
                <a:ea typeface="微软雅黑" panose="020B0503020204020204" pitchFamily="34" charset="-122"/>
              </a:defRPr>
            </a:lvl2pPr>
            <a:lvl3pPr eaLnBrk="1" fontAlgn="auto" latinLnBrk="0" hangingPunct="1">
              <a:defRPr u="none" strike="noStrike" kern="1200" cap="none" spc="150" normalizeH="0">
                <a:uFillTx/>
                <a:latin typeface="Arial" panose="020B0604020202020204" pitchFamily="34" charset="0"/>
                <a:ea typeface="微软雅黑" panose="020B0503020204020204" pitchFamily="34" charset="-122"/>
              </a:defRPr>
            </a:lvl3pPr>
            <a:lvl4pPr eaLnBrk="1" fontAlgn="auto" latinLnBrk="0" hangingPunct="1">
              <a:defRPr u="none" strike="noStrike" kern="1200" cap="none" spc="150" normalizeH="0">
                <a:uFillTx/>
                <a:latin typeface="Arial" panose="020B0604020202020204" pitchFamily="34" charset="0"/>
                <a:ea typeface="微软雅黑" panose="020B0503020204020204" pitchFamily="34" charset="-122"/>
              </a:defRPr>
            </a:lvl4pPr>
            <a:lvl5pPr eaLnBrk="1" fontAlgn="auto" latinLnBrk="0" hangingPunct="1">
              <a:defRPr u="none" strike="noStrike" kern="1200" cap="none" spc="150" normalizeH="0">
                <a:uFillTx/>
                <a:latin typeface="Arial" panose="020B0604020202020204" pitchFamily="34" charset="0"/>
                <a:ea typeface="微软雅黑" panose="020B0503020204020204" pitchFamily="34" charset="-122"/>
              </a:defRPr>
            </a:lvl5pPr>
          </a:lstStyle>
          <a:p>
            <a:pPr lvl="0"/>
            <a:r>
              <a:rPr dirty="0">
                <a:sym typeface="+mn-ea"/>
              </a:rPr>
              <a:t>单击此处编辑母版文本样式</a:t>
            </a:r>
          </a:p>
        </p:txBody>
      </p:sp>
      <p:sp>
        <p:nvSpPr>
          <p:cNvPr id="5" name="日期占位符 4"/>
          <p:cNvSpPr>
            <a:spLocks noGrp="1"/>
          </p:cNvSpPr>
          <p:nvPr>
            <p:ph type="dt" sz="half" idx="10"/>
            <p:custDataLst>
              <p:tags r:id="rId3"/>
            </p:custDataLst>
          </p:nvPr>
        </p:nvSpPr>
        <p:spPr/>
        <p:txBody>
          <a:bodyPr/>
          <a:lstStyle/>
          <a:p>
            <a:fld id="{9EFD9D74-47D9-4702-A33C-335B63B48DBF}" type="datetimeFigureOut">
              <a:rPr lang="zh-CN" altLang="en-US" smtClean="0"/>
              <a:t>2021/11/27</a:t>
            </a:fld>
            <a:endParaRPr lang="zh-CN" altLang="en-US" dirty="0"/>
          </a:p>
        </p:txBody>
      </p:sp>
      <p:sp>
        <p:nvSpPr>
          <p:cNvPr id="6" name="页脚占位符 5"/>
          <p:cNvSpPr>
            <a:spLocks noGrp="1"/>
          </p:cNvSpPr>
          <p:nvPr>
            <p:ph type="ftr" sz="quarter" idx="11"/>
            <p:custDataLst>
              <p:tags r:id="rId4"/>
            </p:custDataLst>
          </p:nvPr>
        </p:nvSpPr>
        <p:spPr/>
        <p:txBody>
          <a:bodyPr/>
          <a:lstStyle/>
          <a:p>
            <a:endParaRPr lang="zh-CN" altLang="en-US" dirty="0"/>
          </a:p>
        </p:txBody>
      </p:sp>
      <p:sp>
        <p:nvSpPr>
          <p:cNvPr id="7" name="灯片编号占位符 6"/>
          <p:cNvSpPr>
            <a:spLocks noGrp="1"/>
          </p:cNvSpPr>
          <p:nvPr>
            <p:ph type="sldNum" sz="quarter" idx="12"/>
            <p:custDataLst>
              <p:tags r:id="rId5"/>
            </p:custDataLst>
          </p:nvPr>
        </p:nvSpPr>
        <p:spPr/>
        <p:txBody>
          <a:bodyPr/>
          <a:lstStyle/>
          <a:p>
            <a:fld id="{FABC47A4-756D-490B-A52F-7D9E2C9FC05F}" type="slidenum">
              <a:rPr lang="zh-CN" altLang="en-US" smtClean="0"/>
              <a:t>‹#›</a:t>
            </a:fld>
            <a:endParaRPr lang="zh-CN" altLang="en-US"/>
          </a:p>
        </p:txBody>
      </p:sp>
      <p:sp>
        <p:nvSpPr>
          <p:cNvPr id="9" name="标题 8"/>
          <p:cNvSpPr>
            <a:spLocks noGrp="1"/>
          </p:cNvSpPr>
          <p:nvPr>
            <p:ph type="title"/>
            <p:custDataLst>
              <p:tags r:id="rId6"/>
            </p:custDataLst>
          </p:nvPr>
        </p:nvSpPr>
        <p:spPr/>
        <p:txBody>
          <a:bodyPr/>
          <a:lstStyle>
            <a:lvl1pPr>
              <a:defRPr baseline="0"/>
            </a:lvl1pPr>
          </a:lstStyle>
          <a:p>
            <a:r>
              <a:rPr lang="zh-CN" altLang="en-US"/>
              <a:t>单击此处编辑母版标题样式</a:t>
            </a:r>
          </a:p>
        </p:txBody>
      </p:sp>
    </p:spTree>
    <p:extLst>
      <p:ext uri="{BB962C8B-B14F-4D97-AF65-F5344CB8AC3E}">
        <p14:creationId xmlns:p14="http://schemas.microsoft.com/office/powerpoint/2010/main" val="326782718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1"/>
            </p:custDataLst>
          </p:nvPr>
        </p:nvSpPr>
        <p:spPr>
          <a:xfrm>
            <a:off x="10234800" y="914400"/>
            <a:ext cx="1044000" cy="5029200"/>
          </a:xfrm>
        </p:spPr>
        <p:txBody>
          <a:bodyPr vert="eaVert" lIns="90000" tIns="46800" rIns="90000" bIns="46800" rtlCol="0" anchor="ctr" anchorCtr="0">
            <a:normAutofit/>
          </a:bodyPr>
          <a:lstStyle>
            <a:lvl1pPr marL="0" marR="0" lvl="0" algn="l" defTabSz="914400" rtl="0" eaLnBrk="1" fontAlgn="auto" latinLnBrk="0" hangingPunct="1">
              <a:lnSpc>
                <a:spcPct val="100000"/>
              </a:lnSpc>
              <a:spcAft>
                <a:spcPts val="0"/>
              </a:spcAft>
              <a:buNone/>
              <a:defRPr kumimoji="0" lang="zh-CN" altLang="en-US" sz="2800" b="1" i="0" u="none" strike="noStrike" kern="1200" cap="none" spc="300" normalizeH="0" baseline="0" noProof="1" dirty="0">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单击此处编辑标题</a:t>
            </a:r>
          </a:p>
        </p:txBody>
      </p:sp>
      <p:sp>
        <p:nvSpPr>
          <p:cNvPr id="3" name="竖排文字占位符 2"/>
          <p:cNvSpPr>
            <a:spLocks noGrp="1"/>
          </p:cNvSpPr>
          <p:nvPr>
            <p:ph type="body" orient="vert" idx="1"/>
            <p:custDataLst>
              <p:tags r:id="rId2"/>
            </p:custDataLst>
          </p:nvPr>
        </p:nvSpPr>
        <p:spPr>
          <a:xfrm>
            <a:off x="914400" y="914400"/>
            <a:ext cx="9169200" cy="5029200"/>
          </a:xfrm>
        </p:spPr>
        <p:txBody>
          <a:bodyPr vert="eaVert" lIns="46800" tIns="46800" rIns="46800" bIns="46800"/>
          <a:lstStyle>
            <a:lvl1pPr marL="228600" indent="-228600" eaLnBrk="1" fontAlgn="auto" latinLnBrk="0" hangingPunct="1">
              <a:lnSpc>
                <a:spcPct val="130000"/>
              </a:lnSpc>
              <a:spcAft>
                <a:spcPts val="1000"/>
              </a:spcAft>
              <a:defRPr u="none" strike="noStrike" kern="1200" cap="none" spc="150" normalizeH="0" baseline="0">
                <a:uFillTx/>
              </a:defRPr>
            </a:lvl1pPr>
            <a:lvl2pPr marL="685800" indent="-228600" defTabSz="914400" eaLnBrk="1" fontAlgn="auto" latinLnBrk="0" hangingPunct="1">
              <a:lnSpc>
                <a:spcPct val="120000"/>
              </a:lnSpc>
              <a:spcAft>
                <a:spcPts val="600"/>
              </a:spcAft>
              <a:tabLst>
                <a:tab pos="1609725" algn="l"/>
                <a:tab pos="1609725" algn="l"/>
                <a:tab pos="1609725" algn="l"/>
                <a:tab pos="1609725" algn="l"/>
              </a:tabLst>
              <a:defRPr u="none" strike="noStrike" kern="1200" cap="none" spc="150" normalizeH="0" baseline="0">
                <a:uFillTx/>
              </a:defRPr>
            </a:lvl2pPr>
            <a:lvl3pPr marL="1143000" indent="-228600" eaLnBrk="1" fontAlgn="auto" latinLnBrk="0" hangingPunct="1">
              <a:lnSpc>
                <a:spcPct val="120000"/>
              </a:lnSpc>
              <a:spcAft>
                <a:spcPts val="600"/>
              </a:spcAft>
              <a:defRPr u="none" strike="noStrike" kern="1200" cap="none" spc="150" normalizeH="0" baseline="0">
                <a:uFillTx/>
              </a:defRPr>
            </a:lvl3pPr>
            <a:lvl4pPr marL="1600200" indent="-228600" eaLnBrk="1" fontAlgn="auto" latinLnBrk="0" hangingPunct="1">
              <a:lnSpc>
                <a:spcPct val="120000"/>
              </a:lnSpc>
              <a:spcAft>
                <a:spcPts val="300"/>
              </a:spcAft>
              <a:defRPr u="none" strike="noStrike" kern="1200" cap="none" spc="150" normalizeH="0" baseline="0">
                <a:uFillTx/>
              </a:defRPr>
            </a:lvl4pPr>
            <a:lvl5pPr marL="2057400" indent="-228600" eaLnBrk="1" fontAlgn="auto" latinLnBrk="0" hangingPunct="1">
              <a:lnSpc>
                <a:spcPct val="120000"/>
              </a:lnSpc>
              <a:spcAft>
                <a:spcPts val="300"/>
              </a:spcAft>
              <a:defRPr u="none" strike="noStrike" kern="1200" cap="none" spc="150" normalizeH="0" baseline="0">
                <a:uFillTx/>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2021/11/27</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extLst>
      <p:ext uri="{BB962C8B-B14F-4D97-AF65-F5344CB8AC3E}">
        <p14:creationId xmlns:p14="http://schemas.microsoft.com/office/powerpoint/2010/main" val="80640327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2021/11/27</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p:custDataLst>
              <p:tags r:id="rId4"/>
            </p:custDataLst>
          </p:nvPr>
        </p:nvSpPr>
        <p:spPr>
          <a:xfrm>
            <a:off x="608400" y="774000"/>
            <a:ext cx="10972800" cy="5482800"/>
          </a:xfrm>
        </p:spPr>
        <p:txBody>
          <a:bodyPr/>
          <a:lstStyle>
            <a:lvl1pPr marL="228600" indent="-228600" eaLnBrk="1" fontAlgn="auto" latinLnBrk="0" hangingPunct="1">
              <a:lnSpc>
                <a:spcPct val="130000"/>
              </a:lnSpc>
              <a:defRPr u="none" strike="noStrike" kern="1200" cap="none" spc="150" normalizeH="0" baseline="0">
                <a:uFillTx/>
              </a:defRPr>
            </a:lvl1pPr>
            <a:lvl2pPr marL="685800" indent="-228600" defTabSz="914400" eaLnBrk="1" fontAlgn="auto" latinLnBrk="0" hangingPunct="1">
              <a:lnSpc>
                <a:spcPct val="120000"/>
              </a:lnSpc>
              <a:tabLst>
                <a:tab pos="1609725" algn="l"/>
                <a:tab pos="1609725" algn="l"/>
                <a:tab pos="1609725" algn="l"/>
                <a:tab pos="1609725" algn="l"/>
              </a:tabLst>
              <a:defRPr u="none" strike="noStrike" kern="1200" cap="none" spc="150" normalizeH="0" baseline="0">
                <a:uFillTx/>
              </a:defRPr>
            </a:lvl2pPr>
            <a:lvl3pPr marL="1143000" indent="-228600" eaLnBrk="1" fontAlgn="auto" latinLnBrk="0" hangingPunct="1">
              <a:lnSpc>
                <a:spcPct val="120000"/>
              </a:lnSpc>
              <a:defRPr u="none" strike="noStrike" kern="1200" cap="none" spc="150" normalizeH="0" baseline="0">
                <a:uFillTx/>
              </a:defRPr>
            </a:lvl3pPr>
            <a:lvl4pPr marL="1600200" indent="-228600" eaLnBrk="1" fontAlgn="auto" latinLnBrk="0" hangingPunct="1">
              <a:lnSpc>
                <a:spcPct val="120000"/>
              </a:lnSpc>
              <a:defRPr u="none" strike="noStrike" kern="1200" cap="none" spc="150" normalizeH="0" baseline="0">
                <a:uFillTx/>
              </a:defRPr>
            </a:lvl4pPr>
            <a:lvl5pPr marL="2057400" indent="-228600" eaLnBrk="1" fontAlgn="auto" latinLnBrk="0" hangingPunct="1">
              <a:lnSpc>
                <a:spcPct val="120000"/>
              </a:lnSpc>
              <a:defRPr u="none" strike="noStrike" kern="1200" cap="none" spc="150" normalizeH="0" baseline="0">
                <a:uFillTx/>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118277168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2021/11/27</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2" name="标题 1"/>
          <p:cNvSpPr>
            <a:spLocks noGrp="1"/>
          </p:cNvSpPr>
          <p:nvPr>
            <p:ph type="title" hasCustomPrompt="1"/>
            <p:custDataLst>
              <p:tags r:id="rId4"/>
            </p:custDataLst>
          </p:nvPr>
        </p:nvSpPr>
        <p:spPr>
          <a:xfrm>
            <a:off x="1198800" y="2484000"/>
            <a:ext cx="9799200" cy="1018800"/>
          </a:xfrm>
        </p:spPr>
        <p:txBody>
          <a:bodyPr vert="horz" lIns="90000" tIns="46800" rIns="90000" bIns="46800" rtlCol="0" anchor="t" anchorCtr="0">
            <a:normAutofit/>
          </a:bodyPr>
          <a:lstStyle>
            <a:lvl1pPr marL="0" marR="0" algn="ctr" defTabSz="914400" rtl="0" eaLnBrk="1" fontAlgn="auto" latinLnBrk="0" hangingPunct="1">
              <a:lnSpc>
                <a:spcPct val="100000"/>
              </a:lnSpc>
              <a:buNone/>
              <a:defRPr kumimoji="0" lang="zh-CN" altLang="en-US" sz="6000" b="1" i="0" u="none" strike="noStrike" kern="1200" cap="none" spc="300" normalizeH="0" baseline="0" noProof="1" dirty="0">
                <a:effectLst/>
                <a:uFillTx/>
                <a:latin typeface="Arial" panose="020B0604020202020204" pitchFamily="34" charset="0"/>
                <a:ea typeface="微软雅黑" panose="020B0503020204020204" pitchFamily="34" charset="-122"/>
                <a:cs typeface="+mj-cs"/>
                <a:sym typeface="+mn-ea"/>
              </a:defRPr>
            </a:lvl1pPr>
          </a:lstStyle>
          <a:p>
            <a:pPr lvl="0"/>
            <a:r>
              <a:rPr>
                <a:sym typeface="+mn-ea"/>
              </a:rPr>
              <a:t>单击此处编辑标题</a:t>
            </a:r>
          </a:p>
        </p:txBody>
      </p:sp>
      <p:sp>
        <p:nvSpPr>
          <p:cNvPr id="7" name="文本占位符 6"/>
          <p:cNvSpPr>
            <a:spLocks noGrp="1"/>
          </p:cNvSpPr>
          <p:nvPr>
            <p:ph type="body" sz="quarter" idx="13"/>
            <p:custDataLst>
              <p:tags r:id="rId5"/>
            </p:custDataLst>
          </p:nvPr>
        </p:nvSpPr>
        <p:spPr>
          <a:xfrm>
            <a:off x="1198800" y="3560400"/>
            <a:ext cx="9799200" cy="471600"/>
          </a:xfrm>
        </p:spPr>
        <p:txBody>
          <a:bodyPr lIns="90000" tIns="46800" rIns="90000" bIns="46800">
            <a:normAutofit/>
          </a:bodyPr>
          <a:lstStyle>
            <a:lvl1pPr marL="0" indent="0" algn="ctr">
              <a:lnSpc>
                <a:spcPct val="110000"/>
              </a:lnSpc>
              <a:buNone/>
              <a:defRPr sz="2400" spc="200" baseline="0"/>
            </a:lvl1pPr>
          </a:lstStyle>
          <a:p>
            <a:pPr lvl="0"/>
            <a:r>
              <a:rPr lang="zh-CN" altLang="en-US" dirty="0"/>
              <a:t>单击此处编辑母版文本样式</a:t>
            </a:r>
          </a:p>
        </p:txBody>
      </p:sp>
    </p:spTree>
    <p:extLst>
      <p:ext uri="{BB962C8B-B14F-4D97-AF65-F5344CB8AC3E}">
        <p14:creationId xmlns:p14="http://schemas.microsoft.com/office/powerpoint/2010/main" val="22648928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CEBCB7-D136-7749-A206-0E71008FD529}"/>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C86FAFBF-D79F-E64A-9785-4E4E80937661}"/>
              </a:ext>
            </a:extLst>
          </p:cNvPr>
          <p:cNvSpPr>
            <a:spLocks noGrp="1"/>
          </p:cNvSpPr>
          <p:nvPr>
            <p:ph sz="half" idx="1"/>
          </p:nvPr>
        </p:nvSpPr>
        <p:spPr>
          <a:xfrm>
            <a:off x="838200" y="1825625"/>
            <a:ext cx="5181600" cy="4351338"/>
          </a:xfrm>
        </p:spPr>
        <p:txBody>
          <a:bodyPr/>
          <a:lstStyle/>
          <a:p>
            <a:r>
              <a:rPr kumimoji="1" lang="zh-CN" altLang="en-US"/>
              <a:t>编辑母版文本样式
第二级
第三级
第四级
第五级</a:t>
            </a:r>
          </a:p>
        </p:txBody>
      </p:sp>
      <p:sp>
        <p:nvSpPr>
          <p:cNvPr id="4" name="内容占位符 3">
            <a:extLst>
              <a:ext uri="{FF2B5EF4-FFF2-40B4-BE49-F238E27FC236}">
                <a16:creationId xmlns:a16="http://schemas.microsoft.com/office/drawing/2014/main" id="{120461F6-D93D-9245-AFA3-7C42A580F0C2}"/>
              </a:ext>
            </a:extLst>
          </p:cNvPr>
          <p:cNvSpPr>
            <a:spLocks noGrp="1"/>
          </p:cNvSpPr>
          <p:nvPr>
            <p:ph sz="half" idx="2"/>
          </p:nvPr>
        </p:nvSpPr>
        <p:spPr>
          <a:xfrm>
            <a:off x="6172200" y="1825625"/>
            <a:ext cx="5181600" cy="4351338"/>
          </a:xfrm>
        </p:spPr>
        <p:txBody>
          <a:bodyPr/>
          <a:lstStyle/>
          <a:p>
            <a:r>
              <a:rPr kumimoji="1" lang="zh-CN" altLang="en-US"/>
              <a:t>编辑母版文本样式
第二级
第三级
第四级
第五级</a:t>
            </a:r>
          </a:p>
        </p:txBody>
      </p:sp>
      <p:sp>
        <p:nvSpPr>
          <p:cNvPr id="5" name="日期占位符 4">
            <a:extLst>
              <a:ext uri="{FF2B5EF4-FFF2-40B4-BE49-F238E27FC236}">
                <a16:creationId xmlns:a16="http://schemas.microsoft.com/office/drawing/2014/main" id="{1EC5E51B-9D3D-2445-B63B-85844A92DDAA}"/>
              </a:ext>
            </a:extLst>
          </p:cNvPr>
          <p:cNvSpPr>
            <a:spLocks noGrp="1"/>
          </p:cNvSpPr>
          <p:nvPr>
            <p:ph type="dt" sz="half" idx="10"/>
          </p:nvPr>
        </p:nvSpPr>
        <p:spPr/>
        <p:txBody>
          <a:bodyPr/>
          <a:lstStyle/>
          <a:p>
            <a:fld id="{A799D94C-7905-174D-99C1-294EC7C44426}" type="datetimeFigureOut">
              <a:t>2021/11/27</a:t>
            </a:fld>
            <a:endParaRPr kumimoji="1" lang="zh-CN" altLang="en-US"/>
          </a:p>
        </p:txBody>
      </p:sp>
      <p:sp>
        <p:nvSpPr>
          <p:cNvPr id="6" name="页脚占位符 5">
            <a:extLst>
              <a:ext uri="{FF2B5EF4-FFF2-40B4-BE49-F238E27FC236}">
                <a16:creationId xmlns:a16="http://schemas.microsoft.com/office/drawing/2014/main" id="{E1F7B7F2-F57D-584E-8B07-39ADD728A5FE}"/>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F920851F-8EBA-A648-93B9-A9F03C8F77C8}"/>
              </a:ext>
            </a:extLst>
          </p:cNvPr>
          <p:cNvSpPr>
            <a:spLocks noGrp="1"/>
          </p:cNvSpPr>
          <p:nvPr>
            <p:ph type="sldNum" sz="quarter" idx="12"/>
          </p:nvPr>
        </p:nvSpPr>
        <p:spPr/>
        <p:txBody>
          <a:bodyPr/>
          <a:lstStyle/>
          <a:p>
            <a:fld id="{88A5D285-52ED-BA4F-BC73-3E731F4BEF98}" type="slidenum">
              <a:t>‹#›</a:t>
            </a:fld>
            <a:endParaRPr kumimoji="1" lang="zh-CN" altLang="en-US"/>
          </a:p>
        </p:txBody>
      </p:sp>
    </p:spTree>
    <p:extLst>
      <p:ext uri="{BB962C8B-B14F-4D97-AF65-F5344CB8AC3E}">
        <p14:creationId xmlns:p14="http://schemas.microsoft.com/office/powerpoint/2010/main" val="35363514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CD2F5E-052C-D54C-A9D1-AAD6F33687E7}"/>
              </a:ext>
            </a:extLst>
          </p:cNvPr>
          <p:cNvSpPr>
            <a:spLocks noGrp="1"/>
          </p:cNvSpPr>
          <p:nvPr>
            <p:ph type="title"/>
          </p:nvPr>
        </p:nvSpPr>
        <p:spPr>
          <a:xfrm>
            <a:off x="839788" y="365125"/>
            <a:ext cx="10515600" cy="1325563"/>
          </a:xfrm>
        </p:spPr>
        <p:txBody>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011B5288-0759-B44B-92C7-6CAB16BA4D2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kumimoji="1" lang="zh-CN" altLang="en-US"/>
              <a:t>编辑母版文本样式
第二级
第三级
第四级
第五级</a:t>
            </a:r>
          </a:p>
        </p:txBody>
      </p:sp>
      <p:sp>
        <p:nvSpPr>
          <p:cNvPr id="4" name="内容占位符 3">
            <a:extLst>
              <a:ext uri="{FF2B5EF4-FFF2-40B4-BE49-F238E27FC236}">
                <a16:creationId xmlns:a16="http://schemas.microsoft.com/office/drawing/2014/main" id="{32E1A8C0-D625-A249-9F4F-8602840336EC}"/>
              </a:ext>
            </a:extLst>
          </p:cNvPr>
          <p:cNvSpPr>
            <a:spLocks noGrp="1"/>
          </p:cNvSpPr>
          <p:nvPr>
            <p:ph sz="half" idx="2"/>
          </p:nvPr>
        </p:nvSpPr>
        <p:spPr>
          <a:xfrm>
            <a:off x="839788" y="2505075"/>
            <a:ext cx="5157787" cy="3684588"/>
          </a:xfrm>
        </p:spPr>
        <p:txBody>
          <a:bodyPr/>
          <a:lstStyle/>
          <a:p>
            <a:r>
              <a:rPr kumimoji="1" lang="zh-CN" altLang="en-US"/>
              <a:t>编辑母版文本样式
第二级
第三级
第四级
第五级</a:t>
            </a:r>
          </a:p>
        </p:txBody>
      </p:sp>
      <p:sp>
        <p:nvSpPr>
          <p:cNvPr id="5" name="文本占位符 4">
            <a:extLst>
              <a:ext uri="{FF2B5EF4-FFF2-40B4-BE49-F238E27FC236}">
                <a16:creationId xmlns:a16="http://schemas.microsoft.com/office/drawing/2014/main" id="{FBE12F77-F763-8B45-9CF8-720D4199D9F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kumimoji="1" lang="zh-CN" altLang="en-US"/>
              <a:t>编辑母版文本样式
第二级
第三级
第四级
第五级</a:t>
            </a:r>
          </a:p>
        </p:txBody>
      </p:sp>
      <p:sp>
        <p:nvSpPr>
          <p:cNvPr id="6" name="内容占位符 5">
            <a:extLst>
              <a:ext uri="{FF2B5EF4-FFF2-40B4-BE49-F238E27FC236}">
                <a16:creationId xmlns:a16="http://schemas.microsoft.com/office/drawing/2014/main" id="{AD2CD525-B3B9-7340-B997-1C3906AC9819}"/>
              </a:ext>
            </a:extLst>
          </p:cNvPr>
          <p:cNvSpPr>
            <a:spLocks noGrp="1"/>
          </p:cNvSpPr>
          <p:nvPr>
            <p:ph sz="quarter" idx="4"/>
          </p:nvPr>
        </p:nvSpPr>
        <p:spPr>
          <a:xfrm>
            <a:off x="6172200" y="2505075"/>
            <a:ext cx="5183188" cy="3684588"/>
          </a:xfrm>
        </p:spPr>
        <p:txBody>
          <a:bodyPr/>
          <a:lstStyle/>
          <a:p>
            <a:r>
              <a:rPr kumimoji="1" lang="zh-CN" altLang="en-US"/>
              <a:t>编辑母版文本样式
第二级
第三级
第四级
第五级</a:t>
            </a:r>
          </a:p>
        </p:txBody>
      </p:sp>
      <p:sp>
        <p:nvSpPr>
          <p:cNvPr id="7" name="日期占位符 6">
            <a:extLst>
              <a:ext uri="{FF2B5EF4-FFF2-40B4-BE49-F238E27FC236}">
                <a16:creationId xmlns:a16="http://schemas.microsoft.com/office/drawing/2014/main" id="{51CCDA3A-CC2D-0641-B96C-CC274AFA684D}"/>
              </a:ext>
            </a:extLst>
          </p:cNvPr>
          <p:cNvSpPr>
            <a:spLocks noGrp="1"/>
          </p:cNvSpPr>
          <p:nvPr>
            <p:ph type="dt" sz="half" idx="10"/>
          </p:nvPr>
        </p:nvSpPr>
        <p:spPr/>
        <p:txBody>
          <a:bodyPr/>
          <a:lstStyle/>
          <a:p>
            <a:fld id="{A799D94C-7905-174D-99C1-294EC7C44426}" type="datetimeFigureOut">
              <a:t>2021/11/27</a:t>
            </a:fld>
            <a:endParaRPr kumimoji="1" lang="zh-CN" altLang="en-US"/>
          </a:p>
        </p:txBody>
      </p:sp>
      <p:sp>
        <p:nvSpPr>
          <p:cNvPr id="8" name="页脚占位符 7">
            <a:extLst>
              <a:ext uri="{FF2B5EF4-FFF2-40B4-BE49-F238E27FC236}">
                <a16:creationId xmlns:a16="http://schemas.microsoft.com/office/drawing/2014/main" id="{95E990C8-C23E-DF4D-8520-600ECC19C230}"/>
              </a:ext>
            </a:extLst>
          </p:cNvPr>
          <p:cNvSpPr>
            <a:spLocks noGrp="1"/>
          </p:cNvSpPr>
          <p:nvPr>
            <p:ph type="ftr" sz="quarter" idx="11"/>
          </p:nvPr>
        </p:nvSpPr>
        <p:spPr/>
        <p:txBody>
          <a:bodyPr/>
          <a:lstStyle/>
          <a:p>
            <a:endParaRPr kumimoji="1" lang="zh-CN" altLang="en-US"/>
          </a:p>
        </p:txBody>
      </p:sp>
      <p:sp>
        <p:nvSpPr>
          <p:cNvPr id="9" name="灯片编号占位符 8">
            <a:extLst>
              <a:ext uri="{FF2B5EF4-FFF2-40B4-BE49-F238E27FC236}">
                <a16:creationId xmlns:a16="http://schemas.microsoft.com/office/drawing/2014/main" id="{4DA2CB3F-6DCD-F941-96E1-194D70E30DB5}"/>
              </a:ext>
            </a:extLst>
          </p:cNvPr>
          <p:cNvSpPr>
            <a:spLocks noGrp="1"/>
          </p:cNvSpPr>
          <p:nvPr>
            <p:ph type="sldNum" sz="quarter" idx="12"/>
          </p:nvPr>
        </p:nvSpPr>
        <p:spPr/>
        <p:txBody>
          <a:bodyPr/>
          <a:lstStyle/>
          <a:p>
            <a:fld id="{88A5D285-52ED-BA4F-BC73-3E731F4BEF98}" type="slidenum">
              <a:t>‹#›</a:t>
            </a:fld>
            <a:endParaRPr kumimoji="1" lang="zh-CN" altLang="en-US"/>
          </a:p>
        </p:txBody>
      </p:sp>
    </p:spTree>
    <p:extLst>
      <p:ext uri="{BB962C8B-B14F-4D97-AF65-F5344CB8AC3E}">
        <p14:creationId xmlns:p14="http://schemas.microsoft.com/office/powerpoint/2010/main" val="14531108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FC9A8E-D036-E84C-A236-72E64883DB28}"/>
              </a:ext>
            </a:extLst>
          </p:cNvPr>
          <p:cNvSpPr>
            <a:spLocks noGrp="1"/>
          </p:cNvSpPr>
          <p:nvPr>
            <p:ph type="title"/>
          </p:nvPr>
        </p:nvSpPr>
        <p:spPr/>
        <p:txBody>
          <a:bodyPr/>
          <a:lstStyle/>
          <a:p>
            <a:r>
              <a:rPr kumimoji="1" lang="zh-CN" altLang="en-US"/>
              <a:t>单击此处编辑母版标题样式</a:t>
            </a:r>
          </a:p>
        </p:txBody>
      </p:sp>
      <p:sp>
        <p:nvSpPr>
          <p:cNvPr id="3" name="日期占位符 2">
            <a:extLst>
              <a:ext uri="{FF2B5EF4-FFF2-40B4-BE49-F238E27FC236}">
                <a16:creationId xmlns:a16="http://schemas.microsoft.com/office/drawing/2014/main" id="{F3ACDBC8-1494-D646-B2E4-7B2023653913}"/>
              </a:ext>
            </a:extLst>
          </p:cNvPr>
          <p:cNvSpPr>
            <a:spLocks noGrp="1"/>
          </p:cNvSpPr>
          <p:nvPr>
            <p:ph type="dt" sz="half" idx="10"/>
          </p:nvPr>
        </p:nvSpPr>
        <p:spPr/>
        <p:txBody>
          <a:bodyPr/>
          <a:lstStyle/>
          <a:p>
            <a:fld id="{A799D94C-7905-174D-99C1-294EC7C44426}" type="datetimeFigureOut">
              <a:t>2021/11/27</a:t>
            </a:fld>
            <a:endParaRPr kumimoji="1" lang="zh-CN" altLang="en-US"/>
          </a:p>
        </p:txBody>
      </p:sp>
      <p:sp>
        <p:nvSpPr>
          <p:cNvPr id="4" name="页脚占位符 3">
            <a:extLst>
              <a:ext uri="{FF2B5EF4-FFF2-40B4-BE49-F238E27FC236}">
                <a16:creationId xmlns:a16="http://schemas.microsoft.com/office/drawing/2014/main" id="{148B4AC3-5CC0-004A-8360-EF7C9B84D5F4}"/>
              </a:ext>
            </a:extLst>
          </p:cNvPr>
          <p:cNvSpPr>
            <a:spLocks noGrp="1"/>
          </p:cNvSpPr>
          <p:nvPr>
            <p:ph type="ftr" sz="quarter" idx="11"/>
          </p:nvPr>
        </p:nvSpPr>
        <p:spPr/>
        <p:txBody>
          <a:bodyPr/>
          <a:lstStyle/>
          <a:p>
            <a:endParaRPr kumimoji="1" lang="zh-CN" altLang="en-US"/>
          </a:p>
        </p:txBody>
      </p:sp>
      <p:sp>
        <p:nvSpPr>
          <p:cNvPr id="5" name="灯片编号占位符 4">
            <a:extLst>
              <a:ext uri="{FF2B5EF4-FFF2-40B4-BE49-F238E27FC236}">
                <a16:creationId xmlns:a16="http://schemas.microsoft.com/office/drawing/2014/main" id="{E47790FB-24E1-AC40-8649-E3CCF9FEB6EA}"/>
              </a:ext>
            </a:extLst>
          </p:cNvPr>
          <p:cNvSpPr>
            <a:spLocks noGrp="1"/>
          </p:cNvSpPr>
          <p:nvPr>
            <p:ph type="sldNum" sz="quarter" idx="12"/>
          </p:nvPr>
        </p:nvSpPr>
        <p:spPr/>
        <p:txBody>
          <a:bodyPr/>
          <a:lstStyle/>
          <a:p>
            <a:fld id="{88A5D285-52ED-BA4F-BC73-3E731F4BEF98}" type="slidenum">
              <a:t>‹#›</a:t>
            </a:fld>
            <a:endParaRPr kumimoji="1" lang="zh-CN" altLang="en-US"/>
          </a:p>
        </p:txBody>
      </p:sp>
    </p:spTree>
    <p:extLst>
      <p:ext uri="{BB962C8B-B14F-4D97-AF65-F5344CB8AC3E}">
        <p14:creationId xmlns:p14="http://schemas.microsoft.com/office/powerpoint/2010/main" val="22731197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30118B5-4BDC-2A48-93AC-EC6458B669E0}"/>
              </a:ext>
            </a:extLst>
          </p:cNvPr>
          <p:cNvSpPr>
            <a:spLocks noGrp="1"/>
          </p:cNvSpPr>
          <p:nvPr>
            <p:ph type="dt" sz="half" idx="10"/>
          </p:nvPr>
        </p:nvSpPr>
        <p:spPr/>
        <p:txBody>
          <a:bodyPr/>
          <a:lstStyle/>
          <a:p>
            <a:fld id="{A799D94C-7905-174D-99C1-294EC7C44426}" type="datetimeFigureOut">
              <a:t>2021/11/27</a:t>
            </a:fld>
            <a:endParaRPr kumimoji="1" lang="zh-CN" altLang="en-US"/>
          </a:p>
        </p:txBody>
      </p:sp>
      <p:sp>
        <p:nvSpPr>
          <p:cNvPr id="3" name="页脚占位符 2">
            <a:extLst>
              <a:ext uri="{FF2B5EF4-FFF2-40B4-BE49-F238E27FC236}">
                <a16:creationId xmlns:a16="http://schemas.microsoft.com/office/drawing/2014/main" id="{306200B2-3887-E54A-B2EC-CB5C2FA871E7}"/>
              </a:ext>
            </a:extLst>
          </p:cNvPr>
          <p:cNvSpPr>
            <a:spLocks noGrp="1"/>
          </p:cNvSpPr>
          <p:nvPr>
            <p:ph type="ftr" sz="quarter" idx="11"/>
          </p:nvPr>
        </p:nvSpPr>
        <p:spPr/>
        <p:txBody>
          <a:bodyPr/>
          <a:lstStyle/>
          <a:p>
            <a:endParaRPr kumimoji="1" lang="zh-CN" altLang="en-US"/>
          </a:p>
        </p:txBody>
      </p:sp>
      <p:sp>
        <p:nvSpPr>
          <p:cNvPr id="4" name="灯片编号占位符 3">
            <a:extLst>
              <a:ext uri="{FF2B5EF4-FFF2-40B4-BE49-F238E27FC236}">
                <a16:creationId xmlns:a16="http://schemas.microsoft.com/office/drawing/2014/main" id="{2BF47558-9337-3548-A114-F2FC325C0C17}"/>
              </a:ext>
            </a:extLst>
          </p:cNvPr>
          <p:cNvSpPr>
            <a:spLocks noGrp="1"/>
          </p:cNvSpPr>
          <p:nvPr>
            <p:ph type="sldNum" sz="quarter" idx="12"/>
          </p:nvPr>
        </p:nvSpPr>
        <p:spPr/>
        <p:txBody>
          <a:bodyPr/>
          <a:lstStyle/>
          <a:p>
            <a:fld id="{88A5D285-52ED-BA4F-BC73-3E731F4BEF98}" type="slidenum">
              <a:t>‹#›</a:t>
            </a:fld>
            <a:endParaRPr kumimoji="1" lang="zh-CN" altLang="en-US"/>
          </a:p>
        </p:txBody>
      </p:sp>
    </p:spTree>
    <p:extLst>
      <p:ext uri="{BB962C8B-B14F-4D97-AF65-F5344CB8AC3E}">
        <p14:creationId xmlns:p14="http://schemas.microsoft.com/office/powerpoint/2010/main" val="34989680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8D1FE4-9285-A44F-A540-9669B1E4DE0A}"/>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内容占位符 2">
            <a:extLst>
              <a:ext uri="{FF2B5EF4-FFF2-40B4-BE49-F238E27FC236}">
                <a16:creationId xmlns:a16="http://schemas.microsoft.com/office/drawing/2014/main" id="{0E8541FA-6FE6-694B-92D2-5E6DC9C5596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r>
              <a:rPr kumimoji="1" lang="zh-CN" altLang="en-US"/>
              <a:t>编辑母版文本样式
第二级
第三级
第四级
第五级</a:t>
            </a:r>
          </a:p>
        </p:txBody>
      </p:sp>
      <p:sp>
        <p:nvSpPr>
          <p:cNvPr id="4" name="文本占位符 3">
            <a:extLst>
              <a:ext uri="{FF2B5EF4-FFF2-40B4-BE49-F238E27FC236}">
                <a16:creationId xmlns:a16="http://schemas.microsoft.com/office/drawing/2014/main" id="{287983DA-9BEC-4F4F-BDAD-E67B05ADE86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kumimoji="1" lang="zh-CN" altLang="en-US"/>
              <a:t>编辑母版文本样式
第二级
第三级
第四级
第五级</a:t>
            </a:r>
          </a:p>
        </p:txBody>
      </p:sp>
      <p:sp>
        <p:nvSpPr>
          <p:cNvPr id="5" name="日期占位符 4">
            <a:extLst>
              <a:ext uri="{FF2B5EF4-FFF2-40B4-BE49-F238E27FC236}">
                <a16:creationId xmlns:a16="http://schemas.microsoft.com/office/drawing/2014/main" id="{466E1B66-093B-FF4A-8923-A9D7A5253DA9}"/>
              </a:ext>
            </a:extLst>
          </p:cNvPr>
          <p:cNvSpPr>
            <a:spLocks noGrp="1"/>
          </p:cNvSpPr>
          <p:nvPr>
            <p:ph type="dt" sz="half" idx="10"/>
          </p:nvPr>
        </p:nvSpPr>
        <p:spPr/>
        <p:txBody>
          <a:bodyPr/>
          <a:lstStyle/>
          <a:p>
            <a:fld id="{A799D94C-7905-174D-99C1-294EC7C44426}" type="datetimeFigureOut">
              <a:t>2021/11/27</a:t>
            </a:fld>
            <a:endParaRPr kumimoji="1" lang="zh-CN" altLang="en-US"/>
          </a:p>
        </p:txBody>
      </p:sp>
      <p:sp>
        <p:nvSpPr>
          <p:cNvPr id="6" name="页脚占位符 5">
            <a:extLst>
              <a:ext uri="{FF2B5EF4-FFF2-40B4-BE49-F238E27FC236}">
                <a16:creationId xmlns:a16="http://schemas.microsoft.com/office/drawing/2014/main" id="{6CFFB523-AF76-2945-8031-319F5B580836}"/>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C3600F0F-8956-B54D-B841-35CF63EBE517}"/>
              </a:ext>
            </a:extLst>
          </p:cNvPr>
          <p:cNvSpPr>
            <a:spLocks noGrp="1"/>
          </p:cNvSpPr>
          <p:nvPr>
            <p:ph type="sldNum" sz="quarter" idx="12"/>
          </p:nvPr>
        </p:nvSpPr>
        <p:spPr/>
        <p:txBody>
          <a:bodyPr/>
          <a:lstStyle/>
          <a:p>
            <a:fld id="{88A5D285-52ED-BA4F-BC73-3E731F4BEF98}" type="slidenum">
              <a:t>‹#›</a:t>
            </a:fld>
            <a:endParaRPr kumimoji="1" lang="zh-CN" altLang="en-US"/>
          </a:p>
        </p:txBody>
      </p:sp>
    </p:spTree>
    <p:extLst>
      <p:ext uri="{BB962C8B-B14F-4D97-AF65-F5344CB8AC3E}">
        <p14:creationId xmlns:p14="http://schemas.microsoft.com/office/powerpoint/2010/main" val="28624770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B6EFEF-7E54-8D44-A72E-48A01D1C9DF4}"/>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图片占位符 2">
            <a:extLst>
              <a:ext uri="{FF2B5EF4-FFF2-40B4-BE49-F238E27FC236}">
                <a16:creationId xmlns:a16="http://schemas.microsoft.com/office/drawing/2014/main" id="{3B84070E-D693-0345-A55D-9EC7995D764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a:extLst>
              <a:ext uri="{FF2B5EF4-FFF2-40B4-BE49-F238E27FC236}">
                <a16:creationId xmlns:a16="http://schemas.microsoft.com/office/drawing/2014/main" id="{F8E9F1D9-81B7-9E49-A714-E81811DBEAB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kumimoji="1" lang="zh-CN" altLang="en-US"/>
              <a:t>编辑母版文本样式
第二级
第三级
第四级
第五级</a:t>
            </a:r>
          </a:p>
        </p:txBody>
      </p:sp>
      <p:sp>
        <p:nvSpPr>
          <p:cNvPr id="5" name="日期占位符 4">
            <a:extLst>
              <a:ext uri="{FF2B5EF4-FFF2-40B4-BE49-F238E27FC236}">
                <a16:creationId xmlns:a16="http://schemas.microsoft.com/office/drawing/2014/main" id="{3163FA92-5EA8-C145-9E8A-ABE6922ED924}"/>
              </a:ext>
            </a:extLst>
          </p:cNvPr>
          <p:cNvSpPr>
            <a:spLocks noGrp="1"/>
          </p:cNvSpPr>
          <p:nvPr>
            <p:ph type="dt" sz="half" idx="10"/>
          </p:nvPr>
        </p:nvSpPr>
        <p:spPr/>
        <p:txBody>
          <a:bodyPr/>
          <a:lstStyle/>
          <a:p>
            <a:fld id="{A799D94C-7905-174D-99C1-294EC7C44426}" type="datetimeFigureOut">
              <a:t>2021/11/27</a:t>
            </a:fld>
            <a:endParaRPr kumimoji="1" lang="zh-CN" altLang="en-US"/>
          </a:p>
        </p:txBody>
      </p:sp>
      <p:sp>
        <p:nvSpPr>
          <p:cNvPr id="6" name="页脚占位符 5">
            <a:extLst>
              <a:ext uri="{FF2B5EF4-FFF2-40B4-BE49-F238E27FC236}">
                <a16:creationId xmlns:a16="http://schemas.microsoft.com/office/drawing/2014/main" id="{302E0D6A-FC85-924C-8721-C1FDC36E9A17}"/>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7536C166-3639-3F4D-B3AA-25F8CB497DA7}"/>
              </a:ext>
            </a:extLst>
          </p:cNvPr>
          <p:cNvSpPr>
            <a:spLocks noGrp="1"/>
          </p:cNvSpPr>
          <p:nvPr>
            <p:ph type="sldNum" sz="quarter" idx="12"/>
          </p:nvPr>
        </p:nvSpPr>
        <p:spPr/>
        <p:txBody>
          <a:bodyPr/>
          <a:lstStyle/>
          <a:p>
            <a:fld id="{88A5D285-52ED-BA4F-BC73-3E731F4BEF98}" type="slidenum">
              <a:t>‹#›</a:t>
            </a:fld>
            <a:endParaRPr kumimoji="1" lang="zh-CN" altLang="en-US"/>
          </a:p>
        </p:txBody>
      </p:sp>
    </p:spTree>
    <p:extLst>
      <p:ext uri="{BB962C8B-B14F-4D97-AF65-F5344CB8AC3E}">
        <p14:creationId xmlns:p14="http://schemas.microsoft.com/office/powerpoint/2010/main" val="27617385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tags" Target="../tags/tag1.xml"/><Relationship Id="rId18" Type="http://schemas.openxmlformats.org/officeDocument/2006/relationships/tags" Target="../tags/tag6.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theme" Target="../theme/theme2.xml"/><Relationship Id="rId17" Type="http://schemas.openxmlformats.org/officeDocument/2006/relationships/tags" Target="../tags/tag5.xml"/><Relationship Id="rId2" Type="http://schemas.openxmlformats.org/officeDocument/2006/relationships/slideLayout" Target="../slideLayouts/slideLayout16.xml"/><Relationship Id="rId16" Type="http://schemas.openxmlformats.org/officeDocument/2006/relationships/tags" Target="../tags/tag4.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tags" Target="../tags/tag3.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tags" Target="../tags/tag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tags" Target="../tags/tag63.xml"/><Relationship Id="rId18" Type="http://schemas.openxmlformats.org/officeDocument/2006/relationships/tags" Target="../tags/tag68.xml"/><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theme" Target="../theme/theme3.xml"/><Relationship Id="rId17" Type="http://schemas.openxmlformats.org/officeDocument/2006/relationships/tags" Target="../tags/tag67.xml"/><Relationship Id="rId2" Type="http://schemas.openxmlformats.org/officeDocument/2006/relationships/slideLayout" Target="../slideLayouts/slideLayout27.xml"/><Relationship Id="rId16" Type="http://schemas.openxmlformats.org/officeDocument/2006/relationships/tags" Target="../tags/tag66.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5" Type="http://schemas.openxmlformats.org/officeDocument/2006/relationships/tags" Target="../tags/tag65.xml"/><Relationship Id="rId10" Type="http://schemas.openxmlformats.org/officeDocument/2006/relationships/slideLayout" Target="../slideLayouts/slideLayout35.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tags" Target="../tags/tag6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041BC1F6-6EEB-E248-8EAD-95B3D6A0A5D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917510C1-8DB6-0D4F-82BA-012D9FD1640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r>
              <a:rPr kumimoji="1" lang="zh-CN" altLang="en-US"/>
              <a:t>编辑母版文本样式
第二级
第三级
第四级
第五级</a:t>
            </a:r>
          </a:p>
        </p:txBody>
      </p:sp>
      <p:sp>
        <p:nvSpPr>
          <p:cNvPr id="4" name="日期占位符 3">
            <a:extLst>
              <a:ext uri="{FF2B5EF4-FFF2-40B4-BE49-F238E27FC236}">
                <a16:creationId xmlns:a16="http://schemas.microsoft.com/office/drawing/2014/main" id="{3B8410EB-95DE-814E-852D-E10B872C64D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799D94C-7905-174D-99C1-294EC7C44426}" type="datetimeFigureOut">
              <a:t>2021/11/27</a:t>
            </a:fld>
            <a:endParaRPr kumimoji="1" lang="zh-CN" altLang="en-US"/>
          </a:p>
        </p:txBody>
      </p:sp>
      <p:sp>
        <p:nvSpPr>
          <p:cNvPr id="5" name="页脚占位符 4">
            <a:extLst>
              <a:ext uri="{FF2B5EF4-FFF2-40B4-BE49-F238E27FC236}">
                <a16:creationId xmlns:a16="http://schemas.microsoft.com/office/drawing/2014/main" id="{4644C91B-24D1-7C47-866F-B6979F6A8FC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灯片编号占位符 5">
            <a:extLst>
              <a:ext uri="{FF2B5EF4-FFF2-40B4-BE49-F238E27FC236}">
                <a16:creationId xmlns:a16="http://schemas.microsoft.com/office/drawing/2014/main" id="{D8542081-C3AD-6146-B419-50A3EA55CED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8A5D285-52ED-BA4F-BC73-3E731F4BEF98}" type="slidenum">
              <a:t>‹#›</a:t>
            </a:fld>
            <a:endParaRPr kumimoji="1" lang="zh-CN" altLang="en-US"/>
          </a:p>
        </p:txBody>
      </p:sp>
    </p:spTree>
    <p:extLst>
      <p:ext uri="{BB962C8B-B14F-4D97-AF65-F5344CB8AC3E}">
        <p14:creationId xmlns:p14="http://schemas.microsoft.com/office/powerpoint/2010/main" val="297539921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gradFill>
          <a:gsLst>
            <a:gs pos="0">
              <a:srgbClr val="FFFFFF"/>
            </a:gs>
            <a:gs pos="100000">
              <a:srgbClr val="D9D9D9"/>
            </a:gs>
          </a:gsLst>
          <a:lin ang="5400000" scaled="0"/>
        </a:gra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4"/>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p>
        </p:txBody>
      </p:sp>
      <p:sp>
        <p:nvSpPr>
          <p:cNvPr id="3" name="文本占位符 2"/>
          <p:cNvSpPr>
            <a:spLocks noGrp="1"/>
          </p:cNvSpPr>
          <p:nvPr>
            <p:ph type="body" idx="1"/>
            <p:custDataLst>
              <p:tags r:id="rId15"/>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custDataLst>
              <p:tags r:id="rId16"/>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2021/11/27</a:t>
            </a:fld>
            <a:endParaRPr lang="zh-CN" altLang="en-US"/>
          </a:p>
        </p:txBody>
      </p:sp>
      <p:sp>
        <p:nvSpPr>
          <p:cNvPr id="5" name="页脚占位符 4"/>
          <p:cNvSpPr>
            <a:spLocks noGrp="1"/>
          </p:cNvSpPr>
          <p:nvPr>
            <p:ph type="ftr" sz="quarter" idx="3"/>
            <p:custDataLst>
              <p:tags r:id="rId17"/>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latin typeface="Arial" panose="020B0604020202020204" pitchFamily="34" charset="0"/>
                <a:ea typeface="微软雅黑" panose="020B0503020204020204" pitchFamily="34" charset="-122"/>
              </a:defRPr>
            </a:lvl1pPr>
          </a:lstStyle>
          <a:p>
            <a:endParaRPr lang="zh-CN" altLang="en-US" dirty="0"/>
          </a:p>
        </p:txBody>
      </p:sp>
      <p:sp>
        <p:nvSpPr>
          <p:cNvPr id="6" name="灯片编号占位符 5"/>
          <p:cNvSpPr>
            <a:spLocks noGrp="1"/>
          </p:cNvSpPr>
          <p:nvPr>
            <p:ph type="sldNum" sz="quarter" idx="4"/>
            <p:custDataLst>
              <p:tags r:id="rId18"/>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dirty="0"/>
          </a:p>
        </p:txBody>
      </p:sp>
    </p:spTree>
    <p:custDataLst>
      <p:tags r:id="rId13"/>
    </p:custDataLst>
    <p:extLst>
      <p:ext uri="{BB962C8B-B14F-4D97-AF65-F5344CB8AC3E}">
        <p14:creationId xmlns:p14="http://schemas.microsoft.com/office/powerpoint/2010/main" val="1661365685"/>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Lst>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gradFill>
          <a:gsLst>
            <a:gs pos="0">
              <a:srgbClr val="FFFFFF"/>
            </a:gs>
            <a:gs pos="100000">
              <a:srgbClr val="D9D9D9"/>
            </a:gs>
          </a:gsLst>
          <a:lin ang="5400000" scaled="0"/>
        </a:gra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4"/>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p>
        </p:txBody>
      </p:sp>
      <p:sp>
        <p:nvSpPr>
          <p:cNvPr id="3" name="文本占位符 2"/>
          <p:cNvSpPr>
            <a:spLocks noGrp="1"/>
          </p:cNvSpPr>
          <p:nvPr>
            <p:ph type="body" idx="1"/>
            <p:custDataLst>
              <p:tags r:id="rId15"/>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custDataLst>
              <p:tags r:id="rId16"/>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2021/11/27</a:t>
            </a:fld>
            <a:endParaRPr lang="zh-CN" altLang="en-US"/>
          </a:p>
        </p:txBody>
      </p:sp>
      <p:sp>
        <p:nvSpPr>
          <p:cNvPr id="5" name="页脚占位符 4"/>
          <p:cNvSpPr>
            <a:spLocks noGrp="1"/>
          </p:cNvSpPr>
          <p:nvPr>
            <p:ph type="ftr" sz="quarter" idx="3"/>
            <p:custDataLst>
              <p:tags r:id="rId17"/>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latin typeface="Arial" panose="020B0604020202020204" pitchFamily="34" charset="0"/>
                <a:ea typeface="微软雅黑" panose="020B0503020204020204" pitchFamily="34" charset="-122"/>
              </a:defRPr>
            </a:lvl1pPr>
          </a:lstStyle>
          <a:p>
            <a:endParaRPr lang="zh-CN" altLang="en-US" dirty="0"/>
          </a:p>
        </p:txBody>
      </p:sp>
      <p:sp>
        <p:nvSpPr>
          <p:cNvPr id="6" name="灯片编号占位符 5"/>
          <p:cNvSpPr>
            <a:spLocks noGrp="1"/>
          </p:cNvSpPr>
          <p:nvPr>
            <p:ph type="sldNum" sz="quarter" idx="4"/>
            <p:custDataLst>
              <p:tags r:id="rId18"/>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dirty="0"/>
          </a:p>
        </p:txBody>
      </p:sp>
    </p:spTree>
    <p:custDataLst>
      <p:tags r:id="rId13"/>
    </p:custDataLst>
    <p:extLst>
      <p:ext uri="{BB962C8B-B14F-4D97-AF65-F5344CB8AC3E}">
        <p14:creationId xmlns:p14="http://schemas.microsoft.com/office/powerpoint/2010/main" val="1788014552"/>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Lst>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6.xml"/><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6.xml"/><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slideLayout" Target="../slideLayouts/slideLayout27.xml"/><Relationship Id="rId1" Type="http://schemas.openxmlformats.org/officeDocument/2006/relationships/tags" Target="../tags/tag133.xml"/><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tags" Target="../tags/tag126.xml"/><Relationship Id="rId1" Type="http://schemas.openxmlformats.org/officeDocument/2006/relationships/tags" Target="../tags/tag125.xml"/><Relationship Id="rId5" Type="http://schemas.openxmlformats.org/officeDocument/2006/relationships/image" Target="../media/image7.pn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tags" Target="../tags/tag128.xml"/><Relationship Id="rId1" Type="http://schemas.openxmlformats.org/officeDocument/2006/relationships/tags" Target="../tags/tag127.xml"/><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tags" Target="../tags/tag130.xml"/><Relationship Id="rId1" Type="http://schemas.openxmlformats.org/officeDocument/2006/relationships/tags" Target="../tags/tag129.xml"/><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tags" Target="../tags/tag132.xml"/><Relationship Id="rId1" Type="http://schemas.openxmlformats.org/officeDocument/2006/relationships/tags" Target="../tags/tag131.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6.xm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2237520" y="2483066"/>
            <a:ext cx="2884193" cy="769441"/>
          </a:xfrm>
          <a:prstGeom prst="rect">
            <a:avLst/>
          </a:prstGeom>
          <a:noFill/>
        </p:spPr>
        <p:txBody>
          <a:bodyPr wrap="square" rtlCol="0">
            <a:spAutoFit/>
          </a:bodyPr>
          <a:lstStyle>
            <a:defPPr>
              <a:defRPr lang="zh-CN"/>
            </a:defPPr>
            <a:lvl1pPr>
              <a:defRPr sz="5400" b="1" spc="600">
                <a:solidFill>
                  <a:srgbClr val="7EB6C5"/>
                </a:solidFill>
                <a:latin typeface="方正宋刻本秀楷简体" panose="02000000000000000000" pitchFamily="2" charset="-122"/>
                <a:ea typeface="方正宋刻本秀楷简体" panose="02000000000000000000" pitchFamily="2" charset="-122"/>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400" b="1" i="0" u="none" strike="noStrike" kern="1200" cap="none" spc="0" normalizeH="0" baseline="0" noProof="0" dirty="0">
                <a:ln>
                  <a:noFill/>
                </a:ln>
                <a:solidFill>
                  <a:srgbClr val="002060"/>
                </a:solidFill>
                <a:effectLst/>
                <a:uLnTx/>
                <a:uFillTx/>
                <a:latin typeface=""/>
                <a:ea typeface="Microsoft JhengHei" panose="020B0604030504040204" pitchFamily="34" charset="-120"/>
                <a:cs typeface="+mn-cs"/>
                <a:sym typeface=""/>
              </a:rPr>
              <a:t>Part 01</a:t>
            </a:r>
            <a:endParaRPr kumimoji="0" lang="zh-CN" altLang="en-US" sz="4400" b="1" i="0" u="none" strike="noStrike" kern="1200" cap="none" spc="0" normalizeH="0" baseline="0" noProof="0" dirty="0">
              <a:ln>
                <a:noFill/>
              </a:ln>
              <a:solidFill>
                <a:srgbClr val="002060"/>
              </a:solidFill>
              <a:effectLst/>
              <a:uLnTx/>
              <a:uFillTx/>
              <a:latin typeface=""/>
              <a:ea typeface="Microsoft JhengHei" panose="020B0604030504040204" pitchFamily="34" charset="-120"/>
              <a:cs typeface="+mn-cs"/>
              <a:sym typeface=""/>
            </a:endParaRPr>
          </a:p>
        </p:txBody>
      </p:sp>
      <p:sp>
        <p:nvSpPr>
          <p:cNvPr id="12" name="文本框 11"/>
          <p:cNvSpPr txBox="1"/>
          <p:nvPr/>
        </p:nvSpPr>
        <p:spPr>
          <a:xfrm>
            <a:off x="5497349" y="2329438"/>
            <a:ext cx="5951312" cy="10156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6000" b="1" i="0" u="none" strike="noStrike" kern="1200" cap="none" spc="600" normalizeH="0" baseline="0" noProof="0" dirty="0">
                <a:ln>
                  <a:noFill/>
                </a:ln>
                <a:solidFill>
                  <a:srgbClr val="002060"/>
                </a:solidFill>
                <a:effectLst/>
                <a:uLnTx/>
                <a:uFillTx/>
                <a:latin typeface="宋体" panose="02010600030101010101" pitchFamily="2" charset="-122"/>
                <a:ea typeface="宋体" panose="02010600030101010101" pitchFamily="2" charset="-122"/>
                <a:cs typeface="+mn-cs"/>
                <a:sym typeface=""/>
              </a:rPr>
              <a:t>卷积神经网络</a:t>
            </a:r>
          </a:p>
        </p:txBody>
      </p:sp>
      <p:cxnSp>
        <p:nvCxnSpPr>
          <p:cNvPr id="26" name="直接连接符 25"/>
          <p:cNvCxnSpPr>
            <a:cxnSpLocks/>
          </p:cNvCxnSpPr>
          <p:nvPr/>
        </p:nvCxnSpPr>
        <p:spPr>
          <a:xfrm flipV="1">
            <a:off x="2177544" y="3429000"/>
            <a:ext cx="8459354" cy="47056"/>
          </a:xfrm>
          <a:prstGeom prst="line">
            <a:avLst/>
          </a:prstGeom>
          <a:ln>
            <a:solidFill>
              <a:srgbClr val="002060"/>
            </a:solidFill>
          </a:ln>
        </p:spPr>
        <p:style>
          <a:lnRef idx="1">
            <a:schemeClr val="accent1"/>
          </a:lnRef>
          <a:fillRef idx="0">
            <a:schemeClr val="accent1"/>
          </a:fillRef>
          <a:effectRef idx="0">
            <a:schemeClr val="accent1"/>
          </a:effectRef>
          <a:fontRef idx="minor">
            <a:schemeClr val="tx1"/>
          </a:fontRef>
        </p:style>
      </p:cxnSp>
      <p:sp>
        <p:nvSpPr>
          <p:cNvPr id="15" name="矩形 14"/>
          <p:cNvSpPr/>
          <p:nvPr/>
        </p:nvSpPr>
        <p:spPr>
          <a:xfrm>
            <a:off x="7758087" y="3701931"/>
            <a:ext cx="2585213" cy="2264851"/>
          </a:xfrm>
          <a:prstGeom prst="rect">
            <a:avLst/>
          </a:prstGeom>
          <a:solidFill>
            <a:schemeClr val="bg1">
              <a:alpha val="50000"/>
            </a:schemeClr>
          </a:solid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srgbClr val="002060"/>
                </a:solidFill>
                <a:effectLst/>
                <a:uLnTx/>
                <a:uFillTx/>
                <a:latin typeface="微软雅黑"/>
                <a:ea typeface="微软雅黑"/>
                <a:cs typeface="+mn-cs"/>
              </a:rPr>
              <a:t>1</a:t>
            </a:r>
            <a:r>
              <a:rPr kumimoji="0" lang="zh-CN" altLang="en-US" sz="1600" b="0" i="0" u="none" strike="noStrike" kern="1200" cap="none" spc="0" normalizeH="0" baseline="0" noProof="0" dirty="0">
                <a:ln>
                  <a:noFill/>
                </a:ln>
                <a:solidFill>
                  <a:srgbClr val="002060"/>
                </a:solidFill>
                <a:effectLst/>
                <a:uLnTx/>
                <a:uFillTx/>
                <a:latin typeface="微软雅黑"/>
                <a:ea typeface="微软雅黑"/>
                <a:cs typeface="+mn-cs"/>
              </a:rPr>
              <a:t>、网络流程</a:t>
            </a:r>
            <a:endParaRPr kumimoji="0" lang="en-US" altLang="zh-CN" sz="1600" b="0" i="0" u="none" strike="noStrike" kern="1200" cap="none" spc="0" normalizeH="0" baseline="0" noProof="0" dirty="0">
              <a:ln>
                <a:noFill/>
              </a:ln>
              <a:solidFill>
                <a:srgbClr val="002060"/>
              </a:solidFill>
              <a:effectLst/>
              <a:uLnTx/>
              <a:uFillTx/>
              <a:latin typeface="微软雅黑"/>
              <a:ea typeface="微软雅黑"/>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srgbClr val="002060"/>
                </a:solidFill>
                <a:effectLst/>
                <a:uLnTx/>
                <a:uFillTx/>
                <a:latin typeface="微软雅黑"/>
                <a:ea typeface="微软雅黑"/>
                <a:cs typeface="+mn-cs"/>
              </a:rPr>
              <a:t>2</a:t>
            </a:r>
            <a:r>
              <a:rPr kumimoji="0" lang="zh-CN" altLang="en-US" sz="1600" b="0" i="0" u="none" strike="noStrike" kern="1200" cap="none" spc="0" normalizeH="0" baseline="0" noProof="0" dirty="0">
                <a:ln>
                  <a:noFill/>
                </a:ln>
                <a:solidFill>
                  <a:srgbClr val="002060"/>
                </a:solidFill>
                <a:effectLst/>
                <a:uLnTx/>
                <a:uFillTx/>
                <a:latin typeface="微软雅黑"/>
                <a:ea typeface="微软雅黑"/>
                <a:cs typeface="+mn-cs"/>
              </a:rPr>
              <a:t>、卷积层的作用</a:t>
            </a:r>
            <a:endParaRPr kumimoji="0" lang="en-US" altLang="zh-CN" sz="1600" b="0" i="0" u="none" strike="noStrike" kern="1200" cap="none" spc="0" normalizeH="0" baseline="0" noProof="0" dirty="0">
              <a:ln>
                <a:noFill/>
              </a:ln>
              <a:solidFill>
                <a:srgbClr val="002060"/>
              </a:solidFill>
              <a:effectLst/>
              <a:uLnTx/>
              <a:uFillTx/>
              <a:latin typeface="微软雅黑"/>
              <a:ea typeface="微软雅黑"/>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srgbClr val="002060"/>
                </a:solidFill>
                <a:effectLst/>
                <a:uLnTx/>
                <a:uFillTx/>
                <a:latin typeface="微软雅黑"/>
                <a:ea typeface="微软雅黑"/>
                <a:cs typeface="+mn-cs"/>
              </a:rPr>
              <a:t>3</a:t>
            </a:r>
            <a:r>
              <a:rPr kumimoji="0" lang="zh-CN" altLang="en-US" sz="1600" b="0" i="0" u="none" strike="noStrike" kern="1200" cap="none" spc="0" normalizeH="0" baseline="0" noProof="0" dirty="0">
                <a:ln>
                  <a:noFill/>
                </a:ln>
                <a:solidFill>
                  <a:srgbClr val="002060"/>
                </a:solidFill>
                <a:effectLst/>
                <a:uLnTx/>
                <a:uFillTx/>
                <a:latin typeface="微软雅黑"/>
                <a:ea typeface="微软雅黑"/>
                <a:cs typeface="+mn-cs"/>
              </a:rPr>
              <a:t>、池化层的作用</a:t>
            </a:r>
            <a:endParaRPr kumimoji="0" lang="en-US" altLang="zh-CN" sz="1600" b="0" i="0" u="none" strike="noStrike" kern="1200" cap="none" spc="0" normalizeH="0" baseline="0" noProof="0" dirty="0">
              <a:ln>
                <a:noFill/>
              </a:ln>
              <a:solidFill>
                <a:srgbClr val="002060"/>
              </a:solidFill>
              <a:effectLst/>
              <a:uLnTx/>
              <a:uFillTx/>
              <a:latin typeface="微软雅黑"/>
              <a:ea typeface="微软雅黑"/>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srgbClr val="002060"/>
                </a:solidFill>
                <a:effectLst/>
                <a:uLnTx/>
                <a:uFillTx/>
                <a:latin typeface="微软雅黑"/>
                <a:ea typeface="微软雅黑"/>
                <a:cs typeface="+mn-cs"/>
              </a:rPr>
              <a:t>4</a:t>
            </a:r>
            <a:r>
              <a:rPr kumimoji="0" lang="zh-CN" altLang="en-US" sz="1600" b="0" i="0" u="none" strike="noStrike" kern="1200" cap="none" spc="0" normalizeH="0" baseline="0" noProof="0" dirty="0">
                <a:ln>
                  <a:noFill/>
                </a:ln>
                <a:solidFill>
                  <a:srgbClr val="002060"/>
                </a:solidFill>
                <a:effectLst/>
                <a:uLnTx/>
                <a:uFillTx/>
                <a:latin typeface="微软雅黑"/>
                <a:ea typeface="微软雅黑"/>
                <a:cs typeface="+mn-cs"/>
              </a:rPr>
              <a:t>、全连接层</a:t>
            </a:r>
            <a:endParaRPr kumimoji="0" lang="en-US" altLang="zh-CN" sz="1600" b="0" i="0" u="none" strike="noStrike" kern="1200" cap="none" spc="0" normalizeH="0" baseline="0" noProof="0" dirty="0">
              <a:ln>
                <a:noFill/>
              </a:ln>
              <a:solidFill>
                <a:srgbClr val="002060"/>
              </a:solidFill>
              <a:effectLst/>
              <a:uLnTx/>
              <a:uFillTx/>
              <a:latin typeface="微软雅黑"/>
              <a:ea typeface="微软雅黑"/>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srgbClr val="002060"/>
                </a:solidFill>
                <a:effectLst/>
                <a:uLnTx/>
                <a:uFillTx/>
                <a:latin typeface="微软雅黑"/>
                <a:ea typeface="微软雅黑"/>
                <a:cs typeface="+mn-cs"/>
              </a:rPr>
              <a:t>5</a:t>
            </a:r>
            <a:r>
              <a:rPr kumimoji="0" lang="zh-CN" altLang="en-US" sz="1600" b="0" i="0" u="none" strike="noStrike" kern="1200" cap="none" spc="0" normalizeH="0" baseline="0" noProof="0" dirty="0">
                <a:ln>
                  <a:noFill/>
                </a:ln>
                <a:solidFill>
                  <a:srgbClr val="002060"/>
                </a:solidFill>
                <a:effectLst/>
                <a:uLnTx/>
                <a:uFillTx/>
                <a:latin typeface="微软雅黑"/>
                <a:ea typeface="微软雅黑"/>
                <a:cs typeface="+mn-cs"/>
              </a:rPr>
              <a:t>、</a:t>
            </a:r>
            <a:r>
              <a:rPr kumimoji="0" lang="en-US" altLang="zh-CN" sz="1600" b="0" i="0" u="none" strike="noStrike" kern="1200" cap="none" spc="0" normalizeH="0" baseline="0" noProof="0" dirty="0">
                <a:ln>
                  <a:noFill/>
                </a:ln>
                <a:solidFill>
                  <a:srgbClr val="002060"/>
                </a:solidFill>
                <a:effectLst/>
                <a:uLnTx/>
                <a:uFillTx/>
                <a:latin typeface="微软雅黑"/>
                <a:ea typeface="微软雅黑"/>
                <a:cs typeface="+mn-cs"/>
              </a:rPr>
              <a:t>VGG</a:t>
            </a:r>
            <a:r>
              <a:rPr kumimoji="0" lang="zh-CN" altLang="en-US" sz="1600" b="0" i="0" u="none" strike="noStrike" kern="1200" cap="none" spc="0" normalizeH="0" baseline="0" noProof="0" dirty="0">
                <a:ln>
                  <a:noFill/>
                </a:ln>
                <a:solidFill>
                  <a:srgbClr val="002060"/>
                </a:solidFill>
                <a:effectLst/>
                <a:uLnTx/>
                <a:uFillTx/>
                <a:latin typeface="微软雅黑"/>
                <a:ea typeface="微软雅黑"/>
                <a:cs typeface="+mn-cs"/>
              </a:rPr>
              <a:t>网络架构</a:t>
            </a:r>
            <a:endParaRPr kumimoji="0" lang="en-US" altLang="zh-CN" sz="1600" b="0" i="0" u="none" strike="noStrike" kern="1200" cap="none" spc="0" normalizeH="0" baseline="0" noProof="0" dirty="0">
              <a:ln>
                <a:noFill/>
              </a:ln>
              <a:solidFill>
                <a:srgbClr val="002060"/>
              </a:solidFill>
              <a:effectLst/>
              <a:uLnTx/>
              <a:uFillTx/>
              <a:latin typeface="微软雅黑"/>
              <a:ea typeface="微软雅黑"/>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srgbClr val="002060"/>
                </a:solidFill>
                <a:effectLst/>
                <a:uLnTx/>
                <a:uFillTx/>
                <a:latin typeface="微软雅黑"/>
                <a:ea typeface="微软雅黑"/>
                <a:cs typeface="+mn-cs"/>
              </a:rPr>
              <a:t>6</a:t>
            </a:r>
            <a:r>
              <a:rPr kumimoji="0" lang="zh-CN" altLang="en-US" sz="1600" b="0" i="0" u="none" strike="noStrike" kern="1200" cap="none" spc="0" normalizeH="0" baseline="0" noProof="0" dirty="0">
                <a:ln>
                  <a:noFill/>
                </a:ln>
                <a:solidFill>
                  <a:srgbClr val="002060"/>
                </a:solidFill>
                <a:effectLst/>
                <a:uLnTx/>
                <a:uFillTx/>
                <a:latin typeface="微软雅黑"/>
                <a:ea typeface="微软雅黑"/>
                <a:cs typeface="+mn-cs"/>
              </a:rPr>
              <a:t>、</a:t>
            </a:r>
            <a:r>
              <a:rPr kumimoji="0" lang="en-US" altLang="zh-CN" sz="1600" b="0" i="0" u="none" strike="noStrike" kern="1200" cap="none" spc="0" normalizeH="0" baseline="0" noProof="0" dirty="0">
                <a:ln>
                  <a:noFill/>
                </a:ln>
                <a:solidFill>
                  <a:srgbClr val="002060"/>
                </a:solidFill>
                <a:effectLst/>
                <a:uLnTx/>
                <a:uFillTx/>
                <a:latin typeface="微软雅黑"/>
                <a:ea typeface="微软雅黑"/>
                <a:cs typeface="+mn-cs"/>
              </a:rPr>
              <a:t>Resnet</a:t>
            </a:r>
            <a:r>
              <a:rPr kumimoji="0" lang="zh-CN" altLang="en-US" sz="1600" b="0" i="0" u="none" strike="noStrike" kern="1200" cap="none" spc="0" normalizeH="0" baseline="0" noProof="0" dirty="0">
                <a:ln>
                  <a:noFill/>
                </a:ln>
                <a:solidFill>
                  <a:srgbClr val="002060"/>
                </a:solidFill>
                <a:effectLst/>
                <a:uLnTx/>
                <a:uFillTx/>
                <a:latin typeface="微软雅黑"/>
                <a:ea typeface="微软雅黑"/>
                <a:cs typeface="+mn-cs"/>
              </a:rPr>
              <a:t>网络架构</a:t>
            </a:r>
            <a:endParaRPr kumimoji="0" lang="en-US" altLang="zh-CN" sz="1600" b="0" i="0" u="none" strike="noStrike" kern="1200" cap="none" spc="0" normalizeH="0" baseline="0" noProof="0" dirty="0">
              <a:ln>
                <a:noFill/>
              </a:ln>
              <a:solidFill>
                <a:srgbClr val="002060"/>
              </a:solidFill>
              <a:effectLst/>
              <a:uLnTx/>
              <a:uFillTx/>
              <a:latin typeface="微软雅黑"/>
              <a:ea typeface="微软雅黑"/>
              <a:cs typeface="+mn-cs"/>
            </a:endParaRPr>
          </a:p>
        </p:txBody>
      </p:sp>
    </p:spTree>
    <p:extLst>
      <p:ext uri="{BB962C8B-B14F-4D97-AF65-F5344CB8AC3E}">
        <p14:creationId xmlns:p14="http://schemas.microsoft.com/office/powerpoint/2010/main" val="3872123460"/>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53" presetClass="entr" presetSubtype="16" fill="hold" grpId="0" nodeType="afterEffect">
                                  <p:stCondLst>
                                    <p:cond delay="0"/>
                                  </p:stCondLst>
                                  <p:iterate type="lt">
                                    <p:tmPct val="10000"/>
                                  </p:iterate>
                                  <p:childTnLst>
                                    <p:set>
                                      <p:cBhvr>
                                        <p:cTn id="12" dur="1" fill="hold">
                                          <p:stCondLst>
                                            <p:cond delay="0"/>
                                          </p:stCondLst>
                                        </p:cTn>
                                        <p:tgtEl>
                                          <p:spTgt spid="12"/>
                                        </p:tgtEl>
                                        <p:attrNameLst>
                                          <p:attrName>style.visibility</p:attrName>
                                        </p:attrNameLst>
                                      </p:cBhvr>
                                      <p:to>
                                        <p:strVal val="visible"/>
                                      </p:to>
                                    </p:set>
                                    <p:anim calcmode="lin" valueType="num">
                                      <p:cBhvr>
                                        <p:cTn id="13" dur="500" fill="hold"/>
                                        <p:tgtEl>
                                          <p:spTgt spid="12"/>
                                        </p:tgtEl>
                                        <p:attrNameLst>
                                          <p:attrName>ppt_w</p:attrName>
                                        </p:attrNameLst>
                                      </p:cBhvr>
                                      <p:tavLst>
                                        <p:tav tm="0">
                                          <p:val>
                                            <p:fltVal val="0"/>
                                          </p:val>
                                        </p:tav>
                                        <p:tav tm="100000">
                                          <p:val>
                                            <p:strVal val="#ppt_w"/>
                                          </p:val>
                                        </p:tav>
                                      </p:tavLst>
                                    </p:anim>
                                    <p:anim calcmode="lin" valueType="num">
                                      <p:cBhvr>
                                        <p:cTn id="14" dur="500" fill="hold"/>
                                        <p:tgtEl>
                                          <p:spTgt spid="12"/>
                                        </p:tgtEl>
                                        <p:attrNameLst>
                                          <p:attrName>ppt_h</p:attrName>
                                        </p:attrNameLst>
                                      </p:cBhvr>
                                      <p:tavLst>
                                        <p:tav tm="0">
                                          <p:val>
                                            <p:fltVal val="0"/>
                                          </p:val>
                                        </p:tav>
                                        <p:tav tm="100000">
                                          <p:val>
                                            <p:strVal val="#ppt_h"/>
                                          </p:val>
                                        </p:tav>
                                      </p:tavLst>
                                    </p:anim>
                                    <p:animEffect transition="in" filter="fade">
                                      <p:cBhvr>
                                        <p:cTn id="15" dur="500"/>
                                        <p:tgtEl>
                                          <p:spTgt spid="12"/>
                                        </p:tgtEl>
                                      </p:cBhvr>
                                    </p:animEffect>
                                  </p:childTnLst>
                                </p:cTn>
                              </p:par>
                              <p:par>
                                <p:cTn id="16" presetID="12" presetClass="entr" presetSubtype="1" fill="hold" grpId="0" nodeType="withEffect">
                                  <p:stCondLst>
                                    <p:cond delay="0"/>
                                  </p:stCondLst>
                                  <p:childTnLst>
                                    <p:set>
                                      <p:cBhvr>
                                        <p:cTn id="17" dur="1" fill="hold">
                                          <p:stCondLst>
                                            <p:cond delay="0"/>
                                          </p:stCondLst>
                                        </p:cTn>
                                        <p:tgtEl>
                                          <p:spTgt spid="15"/>
                                        </p:tgtEl>
                                        <p:attrNameLst>
                                          <p:attrName>style.visibility</p:attrName>
                                        </p:attrNameLst>
                                      </p:cBhvr>
                                      <p:to>
                                        <p:strVal val="visible"/>
                                      </p:to>
                                    </p:set>
                                    <p:anim calcmode="lin" valueType="num">
                                      <p:cBhvr additive="base">
                                        <p:cTn id="18" dur="1000"/>
                                        <p:tgtEl>
                                          <p:spTgt spid="15"/>
                                        </p:tgtEl>
                                        <p:attrNameLst>
                                          <p:attrName>ppt_y</p:attrName>
                                        </p:attrNameLst>
                                      </p:cBhvr>
                                      <p:tavLst>
                                        <p:tav tm="0">
                                          <p:val>
                                            <p:strVal val="#ppt_y-#ppt_h*1.125000"/>
                                          </p:val>
                                        </p:tav>
                                        <p:tav tm="100000">
                                          <p:val>
                                            <p:strVal val="#ppt_y"/>
                                          </p:val>
                                        </p:tav>
                                      </p:tavLst>
                                    </p:anim>
                                    <p:animEffect transition="in" filter="wipe(down)">
                                      <p:cBhvr>
                                        <p:cTn id="19" dur="1000"/>
                                        <p:tgtEl>
                                          <p:spTgt spid="15"/>
                                        </p:tgtEl>
                                      </p:cBhvr>
                                    </p:animEffect>
                                  </p:childTnLst>
                                </p:cTn>
                              </p:par>
                              <p:par>
                                <p:cTn id="20" presetID="22" presetClass="entr" presetSubtype="4" fill="hold" nodeType="with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wipe(down)">
                                      <p:cBhvr>
                                        <p:cTn id="22"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5"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9AAB5E51-756F-42FF-95A0-93242581F722}"/>
              </a:ext>
            </a:extLst>
          </p:cNvPr>
          <p:cNvPicPr>
            <a:picLocks noChangeAspect="1"/>
          </p:cNvPicPr>
          <p:nvPr/>
        </p:nvPicPr>
        <p:blipFill>
          <a:blip r:embed="rId2"/>
          <a:stretch>
            <a:fillRect/>
          </a:stretch>
        </p:blipFill>
        <p:spPr>
          <a:xfrm>
            <a:off x="4595167" y="545721"/>
            <a:ext cx="7438213" cy="3586206"/>
          </a:xfrm>
          <a:prstGeom prst="rect">
            <a:avLst/>
          </a:prstGeom>
        </p:spPr>
      </p:pic>
      <p:sp>
        <p:nvSpPr>
          <p:cNvPr id="7" name="文本框 6">
            <a:extLst>
              <a:ext uri="{FF2B5EF4-FFF2-40B4-BE49-F238E27FC236}">
                <a16:creationId xmlns:a16="http://schemas.microsoft.com/office/drawing/2014/main" id="{97CC2AB9-0777-4C12-BAAE-3A4092082F45}"/>
              </a:ext>
            </a:extLst>
          </p:cNvPr>
          <p:cNvSpPr txBox="1"/>
          <p:nvPr/>
        </p:nvSpPr>
        <p:spPr>
          <a:xfrm>
            <a:off x="489698" y="238830"/>
            <a:ext cx="6097554" cy="369332"/>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0000"/>
                </a:solidFill>
                <a:effectLst>
                  <a:outerShdw blurRad="38100" dist="19050" dir="2700000" algn="tl" rotWithShape="0">
                    <a:srgbClr val="000000">
                      <a:alpha val="40000"/>
                    </a:srgbClr>
                  </a:outerShdw>
                </a:effectLst>
                <a:uLnTx/>
                <a:uFillTx/>
                <a:latin typeface="Arial"/>
                <a:ea typeface="微软雅黑"/>
                <a:cs typeface="+mn-cs"/>
              </a:rPr>
              <a:t>2.5 VGG</a:t>
            </a:r>
            <a:r>
              <a:rPr kumimoji="0" lang="zh-CN" altLang="en-US" sz="1800" b="0" i="0" u="none" strike="noStrike" kern="1200" cap="none" spc="0" normalizeH="0" baseline="0" noProof="0" dirty="0">
                <a:ln>
                  <a:noFill/>
                </a:ln>
                <a:solidFill>
                  <a:srgbClr val="000000"/>
                </a:solidFill>
                <a:effectLst>
                  <a:outerShdw blurRad="38100" dist="19050" dir="2700000" algn="tl" rotWithShape="0">
                    <a:srgbClr val="000000">
                      <a:alpha val="40000"/>
                    </a:srgbClr>
                  </a:outerShdw>
                </a:effectLst>
                <a:uLnTx/>
                <a:uFillTx/>
                <a:latin typeface="Arial"/>
                <a:ea typeface="微软雅黑"/>
                <a:cs typeface="+mn-cs"/>
              </a:rPr>
              <a:t>网络架构</a:t>
            </a:r>
          </a:p>
        </p:txBody>
      </p:sp>
      <p:pic>
        <p:nvPicPr>
          <p:cNvPr id="9" name="图片 8">
            <a:extLst>
              <a:ext uri="{FF2B5EF4-FFF2-40B4-BE49-F238E27FC236}">
                <a16:creationId xmlns:a16="http://schemas.microsoft.com/office/drawing/2014/main" id="{740D61BE-CFC7-47F6-B260-2F74842D88FF}"/>
              </a:ext>
            </a:extLst>
          </p:cNvPr>
          <p:cNvPicPr>
            <a:picLocks noChangeAspect="1"/>
          </p:cNvPicPr>
          <p:nvPr/>
        </p:nvPicPr>
        <p:blipFill>
          <a:blip r:embed="rId3"/>
          <a:stretch>
            <a:fillRect/>
          </a:stretch>
        </p:blipFill>
        <p:spPr>
          <a:xfrm>
            <a:off x="158620" y="764261"/>
            <a:ext cx="4595167" cy="3314441"/>
          </a:xfrm>
          <a:prstGeom prst="rect">
            <a:avLst/>
          </a:prstGeom>
        </p:spPr>
      </p:pic>
      <p:sp>
        <p:nvSpPr>
          <p:cNvPr id="10" name="文本框 9">
            <a:extLst>
              <a:ext uri="{FF2B5EF4-FFF2-40B4-BE49-F238E27FC236}">
                <a16:creationId xmlns:a16="http://schemas.microsoft.com/office/drawing/2014/main" id="{94A4F289-C78E-416A-8ACA-BE96DE361D66}"/>
              </a:ext>
            </a:extLst>
          </p:cNvPr>
          <p:cNvSpPr txBox="1"/>
          <p:nvPr/>
        </p:nvSpPr>
        <p:spPr>
          <a:xfrm>
            <a:off x="489698" y="4203669"/>
            <a:ext cx="4105469"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0000"/>
                </a:solidFill>
                <a:effectLst/>
                <a:uLnTx/>
                <a:uFillTx/>
                <a:latin typeface="Arial"/>
                <a:ea typeface="微软雅黑"/>
                <a:cs typeface="+mn-cs"/>
              </a:rPr>
              <a:t>八层网络，五层卷积，三层全连接</a:t>
            </a:r>
          </a:p>
        </p:txBody>
      </p:sp>
      <p:sp>
        <p:nvSpPr>
          <p:cNvPr id="11" name="文本框 10">
            <a:extLst>
              <a:ext uri="{FF2B5EF4-FFF2-40B4-BE49-F238E27FC236}">
                <a16:creationId xmlns:a16="http://schemas.microsoft.com/office/drawing/2014/main" id="{F25004D5-F5C3-4C89-95A6-219B41BAF610}"/>
              </a:ext>
            </a:extLst>
          </p:cNvPr>
          <p:cNvSpPr txBox="1"/>
          <p:nvPr/>
        </p:nvSpPr>
        <p:spPr>
          <a:xfrm>
            <a:off x="4982547" y="4173819"/>
            <a:ext cx="6097554" cy="64633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0000"/>
                </a:solidFill>
                <a:effectLst/>
                <a:uLnTx/>
                <a:uFillTx/>
                <a:latin typeface="Arial"/>
                <a:ea typeface="微软雅黑"/>
                <a:cs typeface="+mn-cs"/>
              </a:rPr>
              <a:t>有几个主流版本，最常用的是</a:t>
            </a:r>
            <a:r>
              <a:rPr kumimoji="0" lang="en-US" altLang="zh-CN" sz="1800" b="0" i="0" u="none" strike="noStrike" kern="1200" cap="none" spc="0" normalizeH="0" baseline="0" noProof="0" dirty="0">
                <a:ln>
                  <a:noFill/>
                </a:ln>
                <a:solidFill>
                  <a:srgbClr val="000000"/>
                </a:solidFill>
                <a:effectLst/>
                <a:uLnTx/>
                <a:uFillTx/>
                <a:latin typeface="Arial"/>
                <a:ea typeface="微软雅黑"/>
                <a:cs typeface="+mn-cs"/>
              </a:rPr>
              <a:t>16</a:t>
            </a:r>
            <a:r>
              <a:rPr kumimoji="0" lang="zh-CN" altLang="en-US" sz="1800" b="0" i="0" u="none" strike="noStrike" kern="1200" cap="none" spc="0" normalizeH="0" baseline="0" noProof="0" dirty="0">
                <a:ln>
                  <a:noFill/>
                </a:ln>
                <a:solidFill>
                  <a:srgbClr val="000000"/>
                </a:solidFill>
                <a:effectLst/>
                <a:uLnTx/>
                <a:uFillTx/>
                <a:latin typeface="Arial"/>
                <a:ea typeface="微软雅黑"/>
                <a:cs typeface="+mn-cs"/>
              </a:rPr>
              <a:t>层网络。</a:t>
            </a:r>
            <a:r>
              <a:rPr kumimoji="0" lang="en-US" altLang="zh-CN" sz="1800" b="0" i="0" u="none" strike="noStrike" kern="1200" cap="none" spc="0" normalizeH="0" baseline="0" noProof="0" dirty="0">
                <a:ln>
                  <a:noFill/>
                </a:ln>
                <a:solidFill>
                  <a:srgbClr val="000000"/>
                </a:solidFill>
                <a:effectLst/>
                <a:uLnTx/>
                <a:uFillTx/>
                <a:latin typeface="Arial"/>
                <a:ea typeface="微软雅黑"/>
                <a:cs typeface="+mn-cs"/>
              </a:rPr>
              <a:t>AGG</a:t>
            </a:r>
            <a:r>
              <a:rPr kumimoji="0" lang="zh-CN" altLang="en-US" sz="1800" b="0" i="0" u="none" strike="noStrike" kern="1200" cap="none" spc="0" normalizeH="0" baseline="0" noProof="0" dirty="0">
                <a:ln>
                  <a:noFill/>
                </a:ln>
                <a:solidFill>
                  <a:srgbClr val="000000"/>
                </a:solidFill>
                <a:effectLst/>
                <a:uLnTx/>
                <a:uFillTx/>
                <a:latin typeface="Arial"/>
                <a:ea typeface="微软雅黑"/>
                <a:cs typeface="+mn-cs"/>
              </a:rPr>
              <a:t>网络的特点是在每次池化后卷积的特征图数量会翻倍</a:t>
            </a:r>
          </a:p>
        </p:txBody>
      </p:sp>
      <p:pic>
        <p:nvPicPr>
          <p:cNvPr id="13" name="图片 12">
            <a:extLst>
              <a:ext uri="{FF2B5EF4-FFF2-40B4-BE49-F238E27FC236}">
                <a16:creationId xmlns:a16="http://schemas.microsoft.com/office/drawing/2014/main" id="{404F995A-C32B-43D4-99C7-15C1B3AAA8D4}"/>
              </a:ext>
            </a:extLst>
          </p:cNvPr>
          <p:cNvPicPr>
            <a:picLocks noChangeAspect="1"/>
          </p:cNvPicPr>
          <p:nvPr/>
        </p:nvPicPr>
        <p:blipFill>
          <a:blip r:embed="rId4"/>
          <a:stretch>
            <a:fillRect/>
          </a:stretch>
        </p:blipFill>
        <p:spPr>
          <a:xfrm>
            <a:off x="1928812" y="4820150"/>
            <a:ext cx="8334375" cy="1790700"/>
          </a:xfrm>
          <a:prstGeom prst="rect">
            <a:avLst/>
          </a:prstGeom>
        </p:spPr>
      </p:pic>
    </p:spTree>
    <p:extLst>
      <p:ext uri="{BB962C8B-B14F-4D97-AF65-F5344CB8AC3E}">
        <p14:creationId xmlns:p14="http://schemas.microsoft.com/office/powerpoint/2010/main" val="16910633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BFE3A1A8-F2B6-4868-B69A-D06FC35F34C1}"/>
              </a:ext>
            </a:extLst>
          </p:cNvPr>
          <p:cNvPicPr>
            <a:picLocks noChangeAspect="1"/>
          </p:cNvPicPr>
          <p:nvPr/>
        </p:nvPicPr>
        <p:blipFill>
          <a:blip r:embed="rId2"/>
          <a:stretch>
            <a:fillRect/>
          </a:stretch>
        </p:blipFill>
        <p:spPr>
          <a:xfrm>
            <a:off x="1196651" y="1124347"/>
            <a:ext cx="9649408" cy="4478676"/>
          </a:xfrm>
          <a:prstGeom prst="rect">
            <a:avLst/>
          </a:prstGeom>
        </p:spPr>
      </p:pic>
      <p:sp>
        <p:nvSpPr>
          <p:cNvPr id="7" name="文本框 6">
            <a:extLst>
              <a:ext uri="{FF2B5EF4-FFF2-40B4-BE49-F238E27FC236}">
                <a16:creationId xmlns:a16="http://schemas.microsoft.com/office/drawing/2014/main" id="{BE6D21D6-75E1-461D-B092-43706650CBB4}"/>
              </a:ext>
            </a:extLst>
          </p:cNvPr>
          <p:cNvSpPr txBox="1"/>
          <p:nvPr/>
        </p:nvSpPr>
        <p:spPr>
          <a:xfrm>
            <a:off x="566835" y="646257"/>
            <a:ext cx="6097554" cy="369332"/>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0000"/>
                </a:solidFill>
                <a:effectLst>
                  <a:outerShdw blurRad="38100" dist="19050" dir="2700000" algn="tl" rotWithShape="0">
                    <a:srgbClr val="000000">
                      <a:alpha val="40000"/>
                    </a:srgbClr>
                  </a:outerShdw>
                </a:effectLst>
                <a:uLnTx/>
                <a:uFillTx/>
                <a:latin typeface="Arial"/>
                <a:ea typeface="微软雅黑"/>
                <a:cs typeface="+mn-cs"/>
              </a:rPr>
              <a:t>2.6 Resnet</a:t>
            </a:r>
            <a:r>
              <a:rPr kumimoji="0" lang="zh-CN" altLang="en-US" sz="1800" b="0" i="0" u="none" strike="noStrike" kern="1200" cap="none" spc="0" normalizeH="0" baseline="0" noProof="0" dirty="0">
                <a:ln>
                  <a:noFill/>
                </a:ln>
                <a:solidFill>
                  <a:srgbClr val="000000"/>
                </a:solidFill>
                <a:effectLst>
                  <a:outerShdw blurRad="38100" dist="19050" dir="2700000" algn="tl" rotWithShape="0">
                    <a:srgbClr val="000000">
                      <a:alpha val="40000"/>
                    </a:srgbClr>
                  </a:outerShdw>
                </a:effectLst>
                <a:uLnTx/>
                <a:uFillTx/>
                <a:latin typeface="Arial"/>
                <a:ea typeface="微软雅黑"/>
                <a:cs typeface="+mn-cs"/>
              </a:rPr>
              <a:t>网络架构</a:t>
            </a:r>
          </a:p>
        </p:txBody>
      </p:sp>
      <p:sp>
        <p:nvSpPr>
          <p:cNvPr id="8" name="文本框 7">
            <a:extLst>
              <a:ext uri="{FF2B5EF4-FFF2-40B4-BE49-F238E27FC236}">
                <a16:creationId xmlns:a16="http://schemas.microsoft.com/office/drawing/2014/main" id="{A51219E1-B59F-4EC0-8926-B5B814C2D8CC}"/>
              </a:ext>
            </a:extLst>
          </p:cNvPr>
          <p:cNvSpPr txBox="1"/>
          <p:nvPr/>
        </p:nvSpPr>
        <p:spPr>
          <a:xfrm>
            <a:off x="2192694" y="5733653"/>
            <a:ext cx="7259216"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0000"/>
                </a:solidFill>
                <a:effectLst/>
                <a:uLnTx/>
                <a:uFillTx/>
                <a:latin typeface="Arial"/>
                <a:ea typeface="微软雅黑"/>
                <a:cs typeface="+mn-cs"/>
              </a:rPr>
              <a:t>同等映射：加入卷积层后，如果该层表现不好，则设置权重为</a:t>
            </a:r>
            <a:r>
              <a:rPr kumimoji="0" lang="en-US" altLang="zh-CN" sz="1800" b="0" i="0" u="none" strike="noStrike" kern="1200" cap="none" spc="0" normalizeH="0" baseline="0" noProof="0" dirty="0">
                <a:ln>
                  <a:noFill/>
                </a:ln>
                <a:solidFill>
                  <a:srgbClr val="000000"/>
                </a:solidFill>
                <a:effectLst/>
                <a:uLnTx/>
                <a:uFillTx/>
                <a:latin typeface="Arial"/>
                <a:ea typeface="微软雅黑"/>
                <a:cs typeface="+mn-cs"/>
              </a:rPr>
              <a:t>0</a:t>
            </a:r>
            <a:endParaRPr kumimoji="0" lang="zh-CN" altLang="en-US" sz="1800" b="0" i="0" u="none" strike="noStrike" kern="1200" cap="none" spc="0" normalizeH="0" baseline="0" noProof="0" dirty="0">
              <a:ln>
                <a:noFill/>
              </a:ln>
              <a:solidFill>
                <a:srgbClr val="000000"/>
              </a:solidFill>
              <a:effectLst/>
              <a:uLnTx/>
              <a:uFillTx/>
              <a:latin typeface="Arial"/>
              <a:ea typeface="微软雅黑"/>
              <a:cs typeface="+mn-cs"/>
            </a:endParaRPr>
          </a:p>
        </p:txBody>
      </p:sp>
    </p:spTree>
    <p:extLst>
      <p:ext uri="{BB962C8B-B14F-4D97-AF65-F5344CB8AC3E}">
        <p14:creationId xmlns:p14="http://schemas.microsoft.com/office/powerpoint/2010/main" val="15318186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50CB091F-1B82-4056-BE26-F31F1A8B2E95}"/>
              </a:ext>
            </a:extLst>
          </p:cNvPr>
          <p:cNvPicPr>
            <a:picLocks noChangeAspect="1"/>
          </p:cNvPicPr>
          <p:nvPr/>
        </p:nvPicPr>
        <p:blipFill>
          <a:blip r:embed="rId2"/>
          <a:stretch>
            <a:fillRect/>
          </a:stretch>
        </p:blipFill>
        <p:spPr>
          <a:xfrm>
            <a:off x="167649" y="1318433"/>
            <a:ext cx="5032520" cy="2992309"/>
          </a:xfrm>
          <a:prstGeom prst="rect">
            <a:avLst/>
          </a:prstGeom>
        </p:spPr>
      </p:pic>
      <p:pic>
        <p:nvPicPr>
          <p:cNvPr id="9" name="图片 8">
            <a:extLst>
              <a:ext uri="{FF2B5EF4-FFF2-40B4-BE49-F238E27FC236}">
                <a16:creationId xmlns:a16="http://schemas.microsoft.com/office/drawing/2014/main" id="{BDBA1A47-5B79-4A75-BC45-9F354BB10120}"/>
              </a:ext>
            </a:extLst>
          </p:cNvPr>
          <p:cNvPicPr>
            <a:picLocks noChangeAspect="1"/>
          </p:cNvPicPr>
          <p:nvPr/>
        </p:nvPicPr>
        <p:blipFill>
          <a:blip r:embed="rId3"/>
          <a:stretch>
            <a:fillRect/>
          </a:stretch>
        </p:blipFill>
        <p:spPr>
          <a:xfrm>
            <a:off x="5439744" y="1339747"/>
            <a:ext cx="6237417" cy="2970995"/>
          </a:xfrm>
          <a:prstGeom prst="rect">
            <a:avLst/>
          </a:prstGeom>
        </p:spPr>
      </p:pic>
      <p:pic>
        <p:nvPicPr>
          <p:cNvPr id="13" name="图片 12">
            <a:extLst>
              <a:ext uri="{FF2B5EF4-FFF2-40B4-BE49-F238E27FC236}">
                <a16:creationId xmlns:a16="http://schemas.microsoft.com/office/drawing/2014/main" id="{53053FE6-1BB7-4161-9D83-C8643D3B1C3A}"/>
              </a:ext>
            </a:extLst>
          </p:cNvPr>
          <p:cNvPicPr>
            <a:picLocks noChangeAspect="1"/>
          </p:cNvPicPr>
          <p:nvPr/>
        </p:nvPicPr>
        <p:blipFill>
          <a:blip r:embed="rId4"/>
          <a:stretch>
            <a:fillRect/>
          </a:stretch>
        </p:blipFill>
        <p:spPr>
          <a:xfrm>
            <a:off x="571014" y="4464233"/>
            <a:ext cx="10372000" cy="2108039"/>
          </a:xfrm>
          <a:prstGeom prst="rect">
            <a:avLst/>
          </a:prstGeom>
        </p:spPr>
      </p:pic>
    </p:spTree>
    <p:extLst>
      <p:ext uri="{BB962C8B-B14F-4D97-AF65-F5344CB8AC3E}">
        <p14:creationId xmlns:p14="http://schemas.microsoft.com/office/powerpoint/2010/main" val="24995784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pic>
        <p:nvPicPr>
          <p:cNvPr id="31" name="内容占位符 30"/>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10882630" y="0"/>
            <a:ext cx="1309370" cy="1163955"/>
          </a:xfrm>
          <a:prstGeom prst="rect">
            <a:avLst/>
          </a:prstGeom>
        </p:spPr>
      </p:pic>
      <p:sp>
        <p:nvSpPr>
          <p:cNvPr id="6" name="文本框 5"/>
          <p:cNvSpPr txBox="1"/>
          <p:nvPr/>
        </p:nvSpPr>
        <p:spPr>
          <a:xfrm>
            <a:off x="3853815" y="2753995"/>
            <a:ext cx="4754880" cy="119888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7200" b="0" i="0" u="none" strike="noStrike" kern="1200" cap="none" spc="0" normalizeH="0" baseline="0" noProof="0">
                <a:ln>
                  <a:noFill/>
                </a:ln>
                <a:solidFill>
                  <a:srgbClr val="6096E6"/>
                </a:solidFill>
                <a:effectLst>
                  <a:outerShdw blurRad="38100" dist="25400" dir="5400000" algn="ctr" rotWithShape="0">
                    <a:srgbClr val="6E747A">
                      <a:alpha val="43000"/>
                    </a:srgbClr>
                  </a:outerShdw>
                </a:effectLst>
                <a:uLnTx/>
                <a:uFillTx/>
                <a:latin typeface="Arial"/>
                <a:ea typeface="微软雅黑"/>
                <a:cs typeface="+mn-cs"/>
              </a:rPr>
              <a:t>感谢观看！</a:t>
            </a:r>
          </a:p>
        </p:txBody>
      </p:sp>
    </p:spTree>
    <p:custDataLst>
      <p:tags r:id="rId1"/>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custDataLst>
              <p:tags r:id="rId2"/>
            </p:custDataLst>
          </p:nvPr>
        </p:nvSpPr>
        <p:spPr>
          <a:xfrm>
            <a:off x="413931" y="532441"/>
            <a:ext cx="2627849" cy="736522"/>
          </a:xfrm>
        </p:spPr>
        <p:txBody>
          <a:bodyPr>
            <a:normAutofit fontScale="70000" lnSpcReduction="20000"/>
          </a:bodyPr>
          <a:lstStyle/>
          <a:p>
            <a:pPr marL="0" indent="0">
              <a:buNone/>
            </a:pPr>
            <a:r>
              <a:rPr lang="en-US" altLang="zh-CN" sz="2400" dirty="0">
                <a:solidFill>
                  <a:schemeClr val="tx1"/>
                </a:solidFill>
                <a:effectLst>
                  <a:outerShdw blurRad="38100" dist="19050" dir="2700000" algn="tl" rotWithShape="0">
                    <a:schemeClr val="dk1">
                      <a:alpha val="40000"/>
                    </a:schemeClr>
                  </a:outerShdw>
                </a:effectLst>
              </a:rPr>
              <a:t>2.1 </a:t>
            </a:r>
            <a:r>
              <a:rPr lang="zh-CN" altLang="en-US" sz="2400" dirty="0">
                <a:solidFill>
                  <a:schemeClr val="tx1"/>
                </a:solidFill>
                <a:effectLst>
                  <a:outerShdw blurRad="38100" dist="19050" dir="2700000" algn="tl" rotWithShape="0">
                    <a:schemeClr val="dk1">
                      <a:alpha val="40000"/>
                    </a:schemeClr>
                  </a:outerShdw>
                </a:effectLst>
              </a:rPr>
              <a:t>网络流程</a:t>
            </a:r>
            <a:endParaRPr sz="2400" dirty="0">
              <a:solidFill>
                <a:schemeClr val="tx1"/>
              </a:solidFill>
              <a:effectLst>
                <a:outerShdw blurRad="38100" dist="19050" dir="2700000" algn="tl" rotWithShape="0">
                  <a:schemeClr val="dk1">
                    <a:alpha val="40000"/>
                  </a:schemeClr>
                </a:outerShdw>
              </a:effectLst>
            </a:endParaRPr>
          </a:p>
          <a:p>
            <a:pPr marL="0" indent="0">
              <a:buNone/>
            </a:pPr>
            <a:r>
              <a:rPr lang="zh-CN" altLang="en-US" sz="2000" dirty="0"/>
              <a:t>     </a:t>
            </a:r>
            <a:endParaRPr sz="2000" dirty="0">
              <a:latin typeface="微软雅黑" panose="020B0503020204020204" pitchFamily="34" charset="-122"/>
            </a:endParaRPr>
          </a:p>
        </p:txBody>
      </p:sp>
      <p:pic>
        <p:nvPicPr>
          <p:cNvPr id="4" name="图片 3">
            <a:extLst>
              <a:ext uri="{FF2B5EF4-FFF2-40B4-BE49-F238E27FC236}">
                <a16:creationId xmlns:a16="http://schemas.microsoft.com/office/drawing/2014/main" id="{B6F8BB0F-62B7-44DF-8B9B-7F189423D137}"/>
              </a:ext>
            </a:extLst>
          </p:cNvPr>
          <p:cNvPicPr>
            <a:picLocks noChangeAspect="1"/>
          </p:cNvPicPr>
          <p:nvPr/>
        </p:nvPicPr>
        <p:blipFill>
          <a:blip r:embed="rId4"/>
          <a:stretch>
            <a:fillRect/>
          </a:stretch>
        </p:blipFill>
        <p:spPr>
          <a:xfrm>
            <a:off x="2211670" y="751926"/>
            <a:ext cx="7473506" cy="2114158"/>
          </a:xfrm>
          <a:prstGeom prst="rect">
            <a:avLst/>
          </a:prstGeom>
        </p:spPr>
      </p:pic>
      <p:pic>
        <p:nvPicPr>
          <p:cNvPr id="6" name="图片 5">
            <a:extLst>
              <a:ext uri="{FF2B5EF4-FFF2-40B4-BE49-F238E27FC236}">
                <a16:creationId xmlns:a16="http://schemas.microsoft.com/office/drawing/2014/main" id="{6A9C0C5C-33FD-40EC-ABD3-70623000C2E8}"/>
              </a:ext>
            </a:extLst>
          </p:cNvPr>
          <p:cNvPicPr>
            <a:picLocks noChangeAspect="1"/>
          </p:cNvPicPr>
          <p:nvPr/>
        </p:nvPicPr>
        <p:blipFill>
          <a:blip r:embed="rId5"/>
          <a:stretch>
            <a:fillRect/>
          </a:stretch>
        </p:blipFill>
        <p:spPr>
          <a:xfrm>
            <a:off x="1372299" y="2950059"/>
            <a:ext cx="9712468" cy="3608736"/>
          </a:xfrm>
          <a:prstGeom prst="rect">
            <a:avLst/>
          </a:prstGeom>
        </p:spPr>
      </p:pic>
    </p:spTree>
    <p:custDataLst>
      <p:tags r:id="rId1"/>
    </p:custDataLst>
    <p:extLst>
      <p:ext uri="{BB962C8B-B14F-4D97-AF65-F5344CB8AC3E}">
        <p14:creationId xmlns:p14="http://schemas.microsoft.com/office/powerpoint/2010/main" val="39535072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custDataLst>
              <p:tags r:id="rId2"/>
            </p:custDataLst>
          </p:nvPr>
        </p:nvSpPr>
        <p:spPr>
          <a:xfrm>
            <a:off x="413931" y="532441"/>
            <a:ext cx="2627849" cy="736522"/>
          </a:xfrm>
        </p:spPr>
        <p:txBody>
          <a:bodyPr>
            <a:normAutofit fontScale="70000" lnSpcReduction="20000"/>
          </a:bodyPr>
          <a:lstStyle/>
          <a:p>
            <a:pPr marL="0" indent="0">
              <a:buNone/>
            </a:pPr>
            <a:r>
              <a:rPr lang="en-US" altLang="zh-CN" sz="2400" dirty="0">
                <a:solidFill>
                  <a:schemeClr val="tx1"/>
                </a:solidFill>
                <a:effectLst>
                  <a:outerShdw blurRad="38100" dist="19050" dir="2700000" algn="tl" rotWithShape="0">
                    <a:schemeClr val="dk1">
                      <a:alpha val="40000"/>
                    </a:schemeClr>
                  </a:outerShdw>
                </a:effectLst>
              </a:rPr>
              <a:t>2.2 </a:t>
            </a:r>
            <a:r>
              <a:rPr lang="zh-CN" altLang="en-US" sz="2400" dirty="0">
                <a:solidFill>
                  <a:schemeClr val="tx1"/>
                </a:solidFill>
                <a:effectLst>
                  <a:outerShdw blurRad="38100" dist="19050" dir="2700000" algn="tl" rotWithShape="0">
                    <a:schemeClr val="dk1">
                      <a:alpha val="40000"/>
                    </a:schemeClr>
                  </a:outerShdw>
                </a:effectLst>
              </a:rPr>
              <a:t>卷积层的作用</a:t>
            </a:r>
            <a:endParaRPr sz="2400" dirty="0">
              <a:solidFill>
                <a:schemeClr val="tx1"/>
              </a:solidFill>
              <a:effectLst>
                <a:outerShdw blurRad="38100" dist="19050" dir="2700000" algn="tl" rotWithShape="0">
                  <a:schemeClr val="dk1">
                    <a:alpha val="40000"/>
                  </a:schemeClr>
                </a:outerShdw>
              </a:effectLst>
            </a:endParaRPr>
          </a:p>
          <a:p>
            <a:pPr marL="0" indent="0">
              <a:buNone/>
            </a:pPr>
            <a:r>
              <a:rPr lang="zh-CN" altLang="en-US" sz="2000" dirty="0"/>
              <a:t>     </a:t>
            </a:r>
            <a:endParaRPr sz="2000" dirty="0">
              <a:latin typeface="微软雅黑" panose="020B0503020204020204" pitchFamily="34" charset="-122"/>
            </a:endParaRPr>
          </a:p>
        </p:txBody>
      </p:sp>
      <p:pic>
        <p:nvPicPr>
          <p:cNvPr id="7" name="图片 6">
            <a:extLst>
              <a:ext uri="{FF2B5EF4-FFF2-40B4-BE49-F238E27FC236}">
                <a16:creationId xmlns:a16="http://schemas.microsoft.com/office/drawing/2014/main" id="{E7052225-71D6-442B-978C-50FBDE01467B}"/>
              </a:ext>
            </a:extLst>
          </p:cNvPr>
          <p:cNvPicPr>
            <a:picLocks noChangeAspect="1"/>
          </p:cNvPicPr>
          <p:nvPr/>
        </p:nvPicPr>
        <p:blipFill>
          <a:blip r:embed="rId4"/>
          <a:stretch>
            <a:fillRect/>
          </a:stretch>
        </p:blipFill>
        <p:spPr>
          <a:xfrm>
            <a:off x="802432" y="1879155"/>
            <a:ext cx="10158726" cy="3971139"/>
          </a:xfrm>
          <a:prstGeom prst="rect">
            <a:avLst/>
          </a:prstGeom>
        </p:spPr>
      </p:pic>
    </p:spTree>
    <p:custDataLst>
      <p:tags r:id="rId1"/>
    </p:custDataLst>
    <p:extLst>
      <p:ext uri="{BB962C8B-B14F-4D97-AF65-F5344CB8AC3E}">
        <p14:creationId xmlns:p14="http://schemas.microsoft.com/office/powerpoint/2010/main" val="37599732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50381B90-24CC-4969-80B4-6B0C61DFEA49}"/>
              </a:ext>
            </a:extLst>
          </p:cNvPr>
          <p:cNvPicPr>
            <a:picLocks noChangeAspect="1"/>
          </p:cNvPicPr>
          <p:nvPr/>
        </p:nvPicPr>
        <p:blipFill>
          <a:blip r:embed="rId2"/>
          <a:stretch>
            <a:fillRect/>
          </a:stretch>
        </p:blipFill>
        <p:spPr>
          <a:xfrm>
            <a:off x="1139573" y="1520889"/>
            <a:ext cx="9223626" cy="5021806"/>
          </a:xfrm>
          <a:prstGeom prst="rect">
            <a:avLst/>
          </a:prstGeom>
        </p:spPr>
      </p:pic>
      <p:sp>
        <p:nvSpPr>
          <p:cNvPr id="6" name="文本框 5">
            <a:extLst>
              <a:ext uri="{FF2B5EF4-FFF2-40B4-BE49-F238E27FC236}">
                <a16:creationId xmlns:a16="http://schemas.microsoft.com/office/drawing/2014/main" id="{67D87787-5CEC-4274-BAA4-5E6F792DD5A5}"/>
              </a:ext>
            </a:extLst>
          </p:cNvPr>
          <p:cNvSpPr txBox="1"/>
          <p:nvPr/>
        </p:nvSpPr>
        <p:spPr>
          <a:xfrm>
            <a:off x="998376" y="681134"/>
            <a:ext cx="8920066" cy="64633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0000"/>
                </a:solidFill>
                <a:effectLst/>
                <a:uLnTx/>
                <a:uFillTx/>
                <a:latin typeface="Arial"/>
                <a:ea typeface="微软雅黑"/>
                <a:cs typeface="+mn-cs"/>
              </a:rPr>
              <a:t>边缘填充方法：一般靠近卷积中心的点在卷积操作中被共用的次数比较多，对结果的影响比较大。但边缘的点则对结果影响较小，为解决这个问题，我们采用边缘填充的方法。</a:t>
            </a:r>
          </a:p>
        </p:txBody>
      </p:sp>
    </p:spTree>
    <p:extLst>
      <p:ext uri="{BB962C8B-B14F-4D97-AF65-F5344CB8AC3E}">
        <p14:creationId xmlns:p14="http://schemas.microsoft.com/office/powerpoint/2010/main" val="41024946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BDD46E7E-E220-42CD-9E43-3E462306D13D}"/>
              </a:ext>
            </a:extLst>
          </p:cNvPr>
          <p:cNvPicPr>
            <a:picLocks noChangeAspect="1"/>
          </p:cNvPicPr>
          <p:nvPr/>
        </p:nvPicPr>
        <p:blipFill>
          <a:blip r:embed="rId2"/>
          <a:stretch>
            <a:fillRect/>
          </a:stretch>
        </p:blipFill>
        <p:spPr>
          <a:xfrm>
            <a:off x="869500" y="1810140"/>
            <a:ext cx="10317030" cy="3452325"/>
          </a:xfrm>
          <a:prstGeom prst="rect">
            <a:avLst/>
          </a:prstGeom>
        </p:spPr>
      </p:pic>
    </p:spTree>
    <p:extLst>
      <p:ext uri="{BB962C8B-B14F-4D97-AF65-F5344CB8AC3E}">
        <p14:creationId xmlns:p14="http://schemas.microsoft.com/office/powerpoint/2010/main" val="14523803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4545CAED-7FAC-4BB1-B7C2-F77E68AFCDF5}"/>
              </a:ext>
            </a:extLst>
          </p:cNvPr>
          <p:cNvPicPr>
            <a:picLocks noChangeAspect="1"/>
          </p:cNvPicPr>
          <p:nvPr/>
        </p:nvPicPr>
        <p:blipFill>
          <a:blip r:embed="rId2"/>
          <a:stretch>
            <a:fillRect/>
          </a:stretch>
        </p:blipFill>
        <p:spPr>
          <a:xfrm>
            <a:off x="1213885" y="1371601"/>
            <a:ext cx="9764229" cy="4341468"/>
          </a:xfrm>
          <a:prstGeom prst="rect">
            <a:avLst/>
          </a:prstGeom>
        </p:spPr>
      </p:pic>
    </p:spTree>
    <p:extLst>
      <p:ext uri="{BB962C8B-B14F-4D97-AF65-F5344CB8AC3E}">
        <p14:creationId xmlns:p14="http://schemas.microsoft.com/office/powerpoint/2010/main" val="35547500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custDataLst>
              <p:tags r:id="rId2"/>
            </p:custDataLst>
          </p:nvPr>
        </p:nvSpPr>
        <p:spPr>
          <a:xfrm>
            <a:off x="413931" y="532441"/>
            <a:ext cx="2627849" cy="736522"/>
          </a:xfrm>
        </p:spPr>
        <p:txBody>
          <a:bodyPr>
            <a:normAutofit fontScale="70000" lnSpcReduction="20000"/>
          </a:bodyPr>
          <a:lstStyle/>
          <a:p>
            <a:pPr marL="0" indent="0">
              <a:buNone/>
            </a:pPr>
            <a:r>
              <a:rPr lang="en-US" altLang="zh-CN" sz="2400" dirty="0">
                <a:solidFill>
                  <a:schemeClr val="tx1"/>
                </a:solidFill>
                <a:effectLst>
                  <a:outerShdw blurRad="38100" dist="19050" dir="2700000" algn="tl" rotWithShape="0">
                    <a:schemeClr val="dk1">
                      <a:alpha val="40000"/>
                    </a:schemeClr>
                  </a:outerShdw>
                </a:effectLst>
              </a:rPr>
              <a:t>2.3 </a:t>
            </a:r>
            <a:r>
              <a:rPr lang="zh-CN" altLang="en-US" sz="2400" dirty="0">
                <a:solidFill>
                  <a:schemeClr val="tx1"/>
                </a:solidFill>
                <a:effectLst>
                  <a:outerShdw blurRad="38100" dist="19050" dir="2700000" algn="tl" rotWithShape="0">
                    <a:schemeClr val="dk1">
                      <a:alpha val="40000"/>
                    </a:schemeClr>
                  </a:outerShdw>
                </a:effectLst>
              </a:rPr>
              <a:t>池化层的作用</a:t>
            </a:r>
            <a:endParaRPr sz="2400" dirty="0">
              <a:solidFill>
                <a:schemeClr val="tx1"/>
              </a:solidFill>
              <a:effectLst>
                <a:outerShdw blurRad="38100" dist="19050" dir="2700000" algn="tl" rotWithShape="0">
                  <a:schemeClr val="dk1">
                    <a:alpha val="40000"/>
                  </a:schemeClr>
                </a:outerShdw>
              </a:effectLst>
            </a:endParaRPr>
          </a:p>
          <a:p>
            <a:pPr marL="0" indent="0">
              <a:buNone/>
            </a:pPr>
            <a:r>
              <a:rPr lang="zh-CN" altLang="en-US" sz="2000" dirty="0"/>
              <a:t>     </a:t>
            </a:r>
            <a:endParaRPr sz="2000" dirty="0">
              <a:latin typeface="微软雅黑" panose="020B0503020204020204" pitchFamily="34" charset="-122"/>
            </a:endParaRPr>
          </a:p>
        </p:txBody>
      </p:sp>
      <p:pic>
        <p:nvPicPr>
          <p:cNvPr id="4" name="图片 3">
            <a:extLst>
              <a:ext uri="{FF2B5EF4-FFF2-40B4-BE49-F238E27FC236}">
                <a16:creationId xmlns:a16="http://schemas.microsoft.com/office/drawing/2014/main" id="{55342DFF-342B-415B-A2CA-58745729BB44}"/>
              </a:ext>
            </a:extLst>
          </p:cNvPr>
          <p:cNvPicPr>
            <a:picLocks noChangeAspect="1"/>
          </p:cNvPicPr>
          <p:nvPr/>
        </p:nvPicPr>
        <p:blipFill>
          <a:blip r:embed="rId4"/>
          <a:stretch>
            <a:fillRect/>
          </a:stretch>
        </p:blipFill>
        <p:spPr>
          <a:xfrm>
            <a:off x="528612" y="1847461"/>
            <a:ext cx="5567388" cy="4823330"/>
          </a:xfrm>
          <a:prstGeom prst="rect">
            <a:avLst/>
          </a:prstGeom>
        </p:spPr>
      </p:pic>
      <p:pic>
        <p:nvPicPr>
          <p:cNvPr id="6" name="图片 5">
            <a:extLst>
              <a:ext uri="{FF2B5EF4-FFF2-40B4-BE49-F238E27FC236}">
                <a16:creationId xmlns:a16="http://schemas.microsoft.com/office/drawing/2014/main" id="{76781C82-1CE9-428E-8A22-563676D7EC80}"/>
              </a:ext>
            </a:extLst>
          </p:cNvPr>
          <p:cNvPicPr>
            <a:picLocks noChangeAspect="1"/>
          </p:cNvPicPr>
          <p:nvPr/>
        </p:nvPicPr>
        <p:blipFill>
          <a:blip r:embed="rId5"/>
          <a:stretch>
            <a:fillRect/>
          </a:stretch>
        </p:blipFill>
        <p:spPr>
          <a:xfrm>
            <a:off x="6484652" y="2892972"/>
            <a:ext cx="5305192" cy="3068210"/>
          </a:xfrm>
          <a:prstGeom prst="rect">
            <a:avLst/>
          </a:prstGeom>
        </p:spPr>
      </p:pic>
      <p:sp>
        <p:nvSpPr>
          <p:cNvPr id="9" name="文本框 8">
            <a:extLst>
              <a:ext uri="{FF2B5EF4-FFF2-40B4-BE49-F238E27FC236}">
                <a16:creationId xmlns:a16="http://schemas.microsoft.com/office/drawing/2014/main" id="{1F721932-5ED7-4C7C-93F4-621E75B6274F}"/>
              </a:ext>
            </a:extLst>
          </p:cNvPr>
          <p:cNvSpPr txBox="1"/>
          <p:nvPr/>
        </p:nvSpPr>
        <p:spPr>
          <a:xfrm>
            <a:off x="632150" y="1045429"/>
            <a:ext cx="9762152" cy="646331"/>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4D4D4D"/>
                </a:solidFill>
                <a:effectLst/>
                <a:uLnTx/>
                <a:uFillTx/>
                <a:latin typeface="-apple-system"/>
                <a:ea typeface="微软雅黑"/>
                <a:cs typeface="+mn-cs"/>
              </a:rPr>
              <a:t>池化层可以有效的缩小参数矩阵的尺寸，从而减少最后连接层的中的参数数量。所以加入池化层可以加快计算速度和防止过拟合。</a:t>
            </a:r>
            <a:endParaRPr kumimoji="0" lang="zh-CN" altLang="en-US" sz="1800" b="0" i="0" u="none" strike="noStrike" kern="1200" cap="none" spc="0" normalizeH="0" baseline="0" noProof="0" dirty="0">
              <a:ln>
                <a:noFill/>
              </a:ln>
              <a:solidFill>
                <a:srgbClr val="000000"/>
              </a:solidFill>
              <a:effectLst/>
              <a:uLnTx/>
              <a:uFillTx/>
              <a:latin typeface="Arial"/>
              <a:ea typeface="微软雅黑"/>
              <a:cs typeface="+mn-cs"/>
            </a:endParaRPr>
          </a:p>
        </p:txBody>
      </p:sp>
    </p:spTree>
    <p:custDataLst>
      <p:tags r:id="rId1"/>
    </p:custDataLst>
    <p:extLst>
      <p:ext uri="{BB962C8B-B14F-4D97-AF65-F5344CB8AC3E}">
        <p14:creationId xmlns:p14="http://schemas.microsoft.com/office/powerpoint/2010/main" val="37676202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custDataLst>
              <p:tags r:id="rId2"/>
            </p:custDataLst>
          </p:nvPr>
        </p:nvSpPr>
        <p:spPr>
          <a:xfrm>
            <a:off x="413931" y="532441"/>
            <a:ext cx="2627849" cy="736522"/>
          </a:xfrm>
        </p:spPr>
        <p:txBody>
          <a:bodyPr>
            <a:normAutofit fontScale="70000" lnSpcReduction="20000"/>
          </a:bodyPr>
          <a:lstStyle/>
          <a:p>
            <a:pPr marL="0" indent="0">
              <a:buNone/>
            </a:pPr>
            <a:r>
              <a:rPr lang="en-US" altLang="zh-CN" sz="2400" dirty="0">
                <a:solidFill>
                  <a:schemeClr val="tx1"/>
                </a:solidFill>
                <a:effectLst>
                  <a:outerShdw blurRad="38100" dist="19050" dir="2700000" algn="tl" rotWithShape="0">
                    <a:schemeClr val="dk1">
                      <a:alpha val="40000"/>
                    </a:schemeClr>
                  </a:outerShdw>
                </a:effectLst>
              </a:rPr>
              <a:t>2.4 </a:t>
            </a:r>
            <a:r>
              <a:rPr lang="zh-CN" altLang="en-US" sz="2400" dirty="0">
                <a:solidFill>
                  <a:schemeClr val="tx1"/>
                </a:solidFill>
                <a:effectLst>
                  <a:outerShdw blurRad="38100" dist="19050" dir="2700000" algn="tl" rotWithShape="0">
                    <a:schemeClr val="dk1">
                      <a:alpha val="40000"/>
                    </a:schemeClr>
                  </a:outerShdw>
                </a:effectLst>
              </a:rPr>
              <a:t>全连接层</a:t>
            </a:r>
            <a:endParaRPr sz="2400" dirty="0">
              <a:solidFill>
                <a:schemeClr val="tx1"/>
              </a:solidFill>
              <a:effectLst>
                <a:outerShdw blurRad="38100" dist="19050" dir="2700000" algn="tl" rotWithShape="0">
                  <a:schemeClr val="dk1">
                    <a:alpha val="40000"/>
                  </a:schemeClr>
                </a:outerShdw>
              </a:effectLst>
            </a:endParaRPr>
          </a:p>
          <a:p>
            <a:pPr marL="0" indent="0">
              <a:buNone/>
            </a:pPr>
            <a:r>
              <a:rPr lang="zh-CN" altLang="en-US" sz="2000" dirty="0"/>
              <a:t>     </a:t>
            </a:r>
            <a:endParaRPr sz="2000" dirty="0">
              <a:latin typeface="微软雅黑" panose="020B0503020204020204" pitchFamily="34" charset="-122"/>
            </a:endParaRPr>
          </a:p>
        </p:txBody>
      </p:sp>
      <p:pic>
        <p:nvPicPr>
          <p:cNvPr id="5" name="图片 4">
            <a:extLst>
              <a:ext uri="{FF2B5EF4-FFF2-40B4-BE49-F238E27FC236}">
                <a16:creationId xmlns:a16="http://schemas.microsoft.com/office/drawing/2014/main" id="{F2C51596-074D-42D1-8CE7-47B2B48AD2F0}"/>
              </a:ext>
            </a:extLst>
          </p:cNvPr>
          <p:cNvPicPr>
            <a:picLocks noChangeAspect="1"/>
          </p:cNvPicPr>
          <p:nvPr/>
        </p:nvPicPr>
        <p:blipFill>
          <a:blip r:embed="rId4"/>
          <a:stretch>
            <a:fillRect/>
          </a:stretch>
        </p:blipFill>
        <p:spPr>
          <a:xfrm>
            <a:off x="2867803" y="2490203"/>
            <a:ext cx="4552950" cy="3762375"/>
          </a:xfrm>
          <a:prstGeom prst="rect">
            <a:avLst/>
          </a:prstGeom>
        </p:spPr>
      </p:pic>
      <p:sp>
        <p:nvSpPr>
          <p:cNvPr id="10" name="文本框 9">
            <a:extLst>
              <a:ext uri="{FF2B5EF4-FFF2-40B4-BE49-F238E27FC236}">
                <a16:creationId xmlns:a16="http://schemas.microsoft.com/office/drawing/2014/main" id="{3B7A4E38-5DD6-44D5-A388-95F25E7C993F}"/>
              </a:ext>
            </a:extLst>
          </p:cNvPr>
          <p:cNvSpPr txBox="1"/>
          <p:nvPr/>
        </p:nvSpPr>
        <p:spPr>
          <a:xfrm>
            <a:off x="632148" y="1175522"/>
            <a:ext cx="9482235" cy="92333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121212"/>
                </a:solidFill>
                <a:effectLst/>
                <a:uLnTx/>
                <a:uFillTx/>
                <a:latin typeface="-apple-system"/>
                <a:ea typeface="微软雅黑"/>
                <a:cs typeface="+mn-cs"/>
              </a:rPr>
              <a:t>全连接层（</a:t>
            </a:r>
            <a:r>
              <a:rPr kumimoji="0" lang="en-US" altLang="zh-CN" sz="1800" b="0" i="0" u="none" strike="noStrike" kern="1200" cap="none" spc="0" normalizeH="0" baseline="0" noProof="0" dirty="0">
                <a:ln>
                  <a:noFill/>
                </a:ln>
                <a:solidFill>
                  <a:srgbClr val="121212"/>
                </a:solidFill>
                <a:effectLst/>
                <a:uLnTx/>
                <a:uFillTx/>
                <a:latin typeface="-apple-system"/>
                <a:ea typeface="微软雅黑"/>
                <a:cs typeface="+mn-cs"/>
              </a:rPr>
              <a:t>fully connected layers</a:t>
            </a:r>
            <a:r>
              <a:rPr kumimoji="0" lang="zh-CN" altLang="en-US" sz="1800" b="0" i="0" u="none" strike="noStrike" kern="1200" cap="none" spc="0" normalizeH="0" baseline="0" noProof="0" dirty="0">
                <a:ln>
                  <a:noFill/>
                </a:ln>
                <a:solidFill>
                  <a:srgbClr val="121212"/>
                </a:solidFill>
                <a:effectLst/>
                <a:uLnTx/>
                <a:uFillTx/>
                <a:latin typeface="-apple-system"/>
                <a:ea typeface="微软雅黑"/>
                <a:cs typeface="+mn-cs"/>
              </a:rPr>
              <a:t>，</a:t>
            </a:r>
            <a:r>
              <a:rPr kumimoji="0" lang="en-US" altLang="zh-CN" sz="1800" b="0" i="0" u="none" strike="noStrike" kern="1200" cap="none" spc="0" normalizeH="0" baseline="0" noProof="0" dirty="0">
                <a:ln>
                  <a:noFill/>
                </a:ln>
                <a:solidFill>
                  <a:srgbClr val="121212"/>
                </a:solidFill>
                <a:effectLst/>
                <a:uLnTx/>
                <a:uFillTx/>
                <a:latin typeface="-apple-system"/>
                <a:ea typeface="微软雅黑"/>
                <a:cs typeface="+mn-cs"/>
              </a:rPr>
              <a:t>FC</a:t>
            </a:r>
            <a:r>
              <a:rPr kumimoji="0" lang="zh-CN" altLang="en-US" sz="1800" b="0" i="0" u="none" strike="noStrike" kern="1200" cap="none" spc="0" normalizeH="0" baseline="0" noProof="0" dirty="0">
                <a:ln>
                  <a:noFill/>
                </a:ln>
                <a:solidFill>
                  <a:srgbClr val="121212"/>
                </a:solidFill>
                <a:effectLst/>
                <a:uLnTx/>
                <a:uFillTx/>
                <a:latin typeface="-apple-system"/>
                <a:ea typeface="微软雅黑"/>
                <a:cs typeface="+mn-cs"/>
              </a:rPr>
              <a:t>）在整个卷积神经网络中起到“分类器”的作用。如果说卷积层、池化层和激活函数层等操作是将原始数据映射到隐层特征空间的话，全连接层则起到将学到的“分布式特征表示”映射到样本标记空间的作用。</a:t>
            </a:r>
            <a:endParaRPr kumimoji="0" lang="zh-CN" altLang="en-US" sz="1800" b="0" i="0" u="none" strike="noStrike" kern="1200" cap="none" spc="0" normalizeH="0" baseline="0" noProof="0" dirty="0">
              <a:ln>
                <a:noFill/>
              </a:ln>
              <a:solidFill>
                <a:srgbClr val="000000"/>
              </a:solidFill>
              <a:effectLst/>
              <a:uLnTx/>
              <a:uFillTx/>
              <a:latin typeface="Arial"/>
              <a:ea typeface="微软雅黑"/>
              <a:cs typeface="+mn-cs"/>
            </a:endParaRPr>
          </a:p>
        </p:txBody>
      </p:sp>
    </p:spTree>
    <p:custDataLst>
      <p:tags r:id="rId1"/>
    </p:custDataLst>
    <p:extLst>
      <p:ext uri="{BB962C8B-B14F-4D97-AF65-F5344CB8AC3E}">
        <p14:creationId xmlns:p14="http://schemas.microsoft.com/office/powerpoint/2010/main" val="31150955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ACEDE6-1147-4928-B761-8A5EB722283E}"/>
              </a:ext>
            </a:extLst>
          </p:cNvPr>
          <p:cNvSpPr>
            <a:spLocks noGrp="1"/>
          </p:cNvSpPr>
          <p:nvPr>
            <p:ph type="title"/>
          </p:nvPr>
        </p:nvSpPr>
        <p:spPr>
          <a:xfrm>
            <a:off x="531844" y="468752"/>
            <a:ext cx="10625878" cy="464914"/>
          </a:xfrm>
        </p:spPr>
        <p:txBody>
          <a:bodyPr>
            <a:normAutofit/>
          </a:bodyPr>
          <a:lstStyle/>
          <a:p>
            <a:pPr>
              <a:lnSpc>
                <a:spcPct val="110000"/>
              </a:lnSpc>
              <a:spcBef>
                <a:spcPts val="0"/>
              </a:spcBef>
              <a:spcAft>
                <a:spcPts val="1000"/>
              </a:spcAft>
            </a:pPr>
            <a:r>
              <a:rPr lang="zh-CN" altLang="en-US" sz="2000" b="0" spc="150" dirty="0">
                <a:solidFill>
                  <a:schemeClr val="tx1"/>
                </a:solidFill>
                <a:effectLst>
                  <a:outerShdw blurRad="38100" dist="19050" dir="2700000" algn="tl" rotWithShape="0">
                    <a:schemeClr val="dk1">
                      <a:alpha val="40000"/>
                    </a:schemeClr>
                  </a:outerShdw>
                </a:effectLst>
                <a:cs typeface="+mn-cs"/>
              </a:rPr>
              <a:t>感受野</a:t>
            </a:r>
          </a:p>
        </p:txBody>
      </p:sp>
      <p:sp>
        <p:nvSpPr>
          <p:cNvPr id="4" name="文本框 3">
            <a:extLst>
              <a:ext uri="{FF2B5EF4-FFF2-40B4-BE49-F238E27FC236}">
                <a16:creationId xmlns:a16="http://schemas.microsoft.com/office/drawing/2014/main" id="{A10B9DFD-29BA-44B1-8B12-20E25F437394}"/>
              </a:ext>
            </a:extLst>
          </p:cNvPr>
          <p:cNvSpPr txBox="1"/>
          <p:nvPr/>
        </p:nvSpPr>
        <p:spPr>
          <a:xfrm>
            <a:off x="1045029" y="938397"/>
            <a:ext cx="8098971" cy="64633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0000"/>
                </a:solidFill>
                <a:effectLst/>
                <a:uLnTx/>
                <a:uFillTx/>
                <a:latin typeface="Arial"/>
                <a:ea typeface="微软雅黑"/>
                <a:cs typeface="+mn-cs"/>
              </a:rPr>
              <a:t>在卷积神经网络中，感受野的定义是卷积神经网络每一层输出的特征图上的像素点在输入图片上映射的区域大小。</a:t>
            </a:r>
          </a:p>
        </p:txBody>
      </p:sp>
      <p:pic>
        <p:nvPicPr>
          <p:cNvPr id="6" name="图片 5">
            <a:extLst>
              <a:ext uri="{FF2B5EF4-FFF2-40B4-BE49-F238E27FC236}">
                <a16:creationId xmlns:a16="http://schemas.microsoft.com/office/drawing/2014/main" id="{F79C24D7-0415-424D-A747-551AE1154955}"/>
              </a:ext>
            </a:extLst>
          </p:cNvPr>
          <p:cNvPicPr>
            <a:picLocks noChangeAspect="1"/>
          </p:cNvPicPr>
          <p:nvPr/>
        </p:nvPicPr>
        <p:blipFill>
          <a:blip r:embed="rId2"/>
          <a:stretch>
            <a:fillRect/>
          </a:stretch>
        </p:blipFill>
        <p:spPr>
          <a:xfrm>
            <a:off x="127519" y="1554551"/>
            <a:ext cx="5339539" cy="1874449"/>
          </a:xfrm>
          <a:prstGeom prst="rect">
            <a:avLst/>
          </a:prstGeom>
        </p:spPr>
      </p:pic>
      <p:pic>
        <p:nvPicPr>
          <p:cNvPr id="8" name="图片 7">
            <a:extLst>
              <a:ext uri="{FF2B5EF4-FFF2-40B4-BE49-F238E27FC236}">
                <a16:creationId xmlns:a16="http://schemas.microsoft.com/office/drawing/2014/main" id="{0328A61B-4BFF-4E24-80A3-82237A14CC00}"/>
              </a:ext>
            </a:extLst>
          </p:cNvPr>
          <p:cNvPicPr>
            <a:picLocks noChangeAspect="1"/>
          </p:cNvPicPr>
          <p:nvPr/>
        </p:nvPicPr>
        <p:blipFill>
          <a:blip r:embed="rId3"/>
          <a:stretch>
            <a:fillRect/>
          </a:stretch>
        </p:blipFill>
        <p:spPr>
          <a:xfrm>
            <a:off x="5467058" y="1606428"/>
            <a:ext cx="6630206" cy="1655362"/>
          </a:xfrm>
          <a:prstGeom prst="rect">
            <a:avLst/>
          </a:prstGeom>
        </p:spPr>
      </p:pic>
      <p:pic>
        <p:nvPicPr>
          <p:cNvPr id="10" name="图片 9">
            <a:extLst>
              <a:ext uri="{FF2B5EF4-FFF2-40B4-BE49-F238E27FC236}">
                <a16:creationId xmlns:a16="http://schemas.microsoft.com/office/drawing/2014/main" id="{FBC0F4B9-D0B8-4968-99F5-04E55BECF23D}"/>
              </a:ext>
            </a:extLst>
          </p:cNvPr>
          <p:cNvPicPr>
            <a:picLocks noChangeAspect="1"/>
          </p:cNvPicPr>
          <p:nvPr/>
        </p:nvPicPr>
        <p:blipFill>
          <a:blip r:embed="rId4"/>
          <a:stretch>
            <a:fillRect/>
          </a:stretch>
        </p:blipFill>
        <p:spPr>
          <a:xfrm>
            <a:off x="1045029" y="3429000"/>
            <a:ext cx="10477499" cy="3429000"/>
          </a:xfrm>
          <a:prstGeom prst="rect">
            <a:avLst/>
          </a:prstGeom>
        </p:spPr>
      </p:pic>
    </p:spTree>
    <p:extLst>
      <p:ext uri="{BB962C8B-B14F-4D97-AF65-F5344CB8AC3E}">
        <p14:creationId xmlns:p14="http://schemas.microsoft.com/office/powerpoint/2010/main" val="318112074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176"/>
  <p:tag name="KSO_WM_TEMPLATE_MASTER_TYPE" val="0"/>
  <p:tag name="KSO_WM_TEMPLATE_COLOR_TYPE" val="1"/>
  <p:tag name="KSO_WM_UNIT_SHOW_EDIT_AREA_INDICATION" val="1"/>
</p:tagLst>
</file>

<file path=ppt/tags/tag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0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0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0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0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0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0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0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0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0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2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 name="KSO_WM_SLIDE_ID" val="custom20205176_13"/>
  <p:tag name="KSO_WM_TEMPLATE_SUBCATEGORY" val="19"/>
  <p:tag name="KSO_WM_TEMPLATE_MASTER_TYPE" val="0"/>
  <p:tag name="KSO_WM_TEMPLATE_COLOR_TYPE" val="1"/>
  <p:tag name="KSO_WM_SLIDE_ITEM_CNT" val="0"/>
  <p:tag name="KSO_WM_SLIDE_INDEX" val="13"/>
  <p:tag name="KSO_WM_TAG_VERSION" val="1.0"/>
  <p:tag name="KSO_WM_SLIDE_TYPE" val="text"/>
  <p:tag name="KSO_WM_SLIDE_SUBTYPE" val="pureTxt"/>
  <p:tag name="KSO_WM_SLIDE_SIZE" val="863*444"/>
  <p:tag name="KSO_WM_SLIDE_POSITION" val="47*47"/>
  <p:tag name="KSO_WM_SLIDE_LAYOUT" val="a_f"/>
  <p:tag name="KSO_WM_SLIDE_LAYOUT_CNT" val="1_1"/>
  <p:tag name="KSO_WM_UNIT_SHOW_EDIT_AREA_INDICATION" val="1"/>
</p:tagLst>
</file>

<file path=ppt/tags/tag126.xml><?xml version="1.0" encoding="utf-8"?>
<p:tagLst xmlns:a="http://schemas.openxmlformats.org/drawingml/2006/main" xmlns:r="http://schemas.openxmlformats.org/officeDocument/2006/relationships" xmlns:p="http://schemas.openxmlformats.org/presentationml/2006/main">
  <p:tag name="KSO_WM_UNIT_PRESET_TEXT" val="单击此处添加正文"/>
  <p:tag name="KSO_WM_UNIT_NOCLEAR" val="0"/>
  <p:tag name="KSO_WM_UNIT_SHOW_EDIT_AREA_INDICATION" val="1"/>
  <p:tag name="KSO_WM_UNIT_VALUE" val="689"/>
  <p:tag name="KSO_WM_UNIT_HIGHLIGHT" val="0"/>
  <p:tag name="KSO_WM_UNIT_COMPATIBLE" val="0"/>
  <p:tag name="KSO_WM_UNIT_DIAGRAM_ISNUMVISUAL" val="0"/>
  <p:tag name="KSO_WM_UNIT_DIAGRAM_ISREFERUNIT" val="0"/>
  <p:tag name="KSO_WM_UNIT_TYPE" val="f"/>
  <p:tag name="KSO_WM_UNIT_INDEX" val="1"/>
  <p:tag name="KSO_WM_UNIT_ID" val="custom20205176_13*f*1"/>
  <p:tag name="KSO_WM_TEMPLATE_CATEGORY" val="custom"/>
  <p:tag name="KSO_WM_TEMPLATE_INDEX" val="20205176"/>
  <p:tag name="KSO_WM_UNIT_LAYERLEVEL" val="1"/>
  <p:tag name="KSO_WM_TAG_VERSION" val="1.0"/>
  <p:tag name="KSO_WM_BEAUTIFY_FLAG" val="#wm#"/>
</p:tagLst>
</file>

<file path=ppt/tags/tag12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 name="KSO_WM_SLIDE_ID" val="custom20205176_13"/>
  <p:tag name="KSO_WM_TEMPLATE_SUBCATEGORY" val="19"/>
  <p:tag name="KSO_WM_TEMPLATE_MASTER_TYPE" val="0"/>
  <p:tag name="KSO_WM_TEMPLATE_COLOR_TYPE" val="1"/>
  <p:tag name="KSO_WM_SLIDE_ITEM_CNT" val="0"/>
  <p:tag name="KSO_WM_SLIDE_INDEX" val="13"/>
  <p:tag name="KSO_WM_TAG_VERSION" val="1.0"/>
  <p:tag name="KSO_WM_SLIDE_TYPE" val="text"/>
  <p:tag name="KSO_WM_SLIDE_SUBTYPE" val="pureTxt"/>
  <p:tag name="KSO_WM_SLIDE_SIZE" val="863*444"/>
  <p:tag name="KSO_WM_SLIDE_POSITION" val="47*47"/>
  <p:tag name="KSO_WM_SLIDE_LAYOUT" val="a_f"/>
  <p:tag name="KSO_WM_SLIDE_LAYOUT_CNT" val="1_1"/>
  <p:tag name="KSO_WM_UNIT_SHOW_EDIT_AREA_INDICATION" val="1"/>
</p:tagLst>
</file>

<file path=ppt/tags/tag128.xml><?xml version="1.0" encoding="utf-8"?>
<p:tagLst xmlns:a="http://schemas.openxmlformats.org/drawingml/2006/main" xmlns:r="http://schemas.openxmlformats.org/officeDocument/2006/relationships" xmlns:p="http://schemas.openxmlformats.org/presentationml/2006/main">
  <p:tag name="KSO_WM_UNIT_PRESET_TEXT" val="单击此处添加正文"/>
  <p:tag name="KSO_WM_UNIT_NOCLEAR" val="0"/>
  <p:tag name="KSO_WM_UNIT_SHOW_EDIT_AREA_INDICATION" val="1"/>
  <p:tag name="KSO_WM_UNIT_VALUE" val="689"/>
  <p:tag name="KSO_WM_UNIT_HIGHLIGHT" val="0"/>
  <p:tag name="KSO_WM_UNIT_COMPATIBLE" val="0"/>
  <p:tag name="KSO_WM_UNIT_DIAGRAM_ISNUMVISUAL" val="0"/>
  <p:tag name="KSO_WM_UNIT_DIAGRAM_ISREFERUNIT" val="0"/>
  <p:tag name="KSO_WM_UNIT_TYPE" val="f"/>
  <p:tag name="KSO_WM_UNIT_INDEX" val="1"/>
  <p:tag name="KSO_WM_UNIT_ID" val="custom20205176_13*f*1"/>
  <p:tag name="KSO_WM_TEMPLATE_CATEGORY" val="custom"/>
  <p:tag name="KSO_WM_TEMPLATE_INDEX" val="20205176"/>
  <p:tag name="KSO_WM_UNIT_LAYERLEVEL" val="1"/>
  <p:tag name="KSO_WM_TAG_VERSION" val="1.0"/>
  <p:tag name="KSO_WM_BEAUTIFY_FLAG" val="#wm#"/>
</p:tagLst>
</file>

<file path=ppt/tags/tag12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 name="KSO_WM_SLIDE_ID" val="custom20205176_13"/>
  <p:tag name="KSO_WM_TEMPLATE_SUBCATEGORY" val="19"/>
  <p:tag name="KSO_WM_TEMPLATE_MASTER_TYPE" val="0"/>
  <p:tag name="KSO_WM_TEMPLATE_COLOR_TYPE" val="1"/>
  <p:tag name="KSO_WM_SLIDE_ITEM_CNT" val="0"/>
  <p:tag name="KSO_WM_SLIDE_INDEX" val="13"/>
  <p:tag name="KSO_WM_TAG_VERSION" val="1.0"/>
  <p:tag name="KSO_WM_SLIDE_TYPE" val="text"/>
  <p:tag name="KSO_WM_SLIDE_SUBTYPE" val="pureTxt"/>
  <p:tag name="KSO_WM_SLIDE_SIZE" val="863*444"/>
  <p:tag name="KSO_WM_SLIDE_POSITION" val="47*47"/>
  <p:tag name="KSO_WM_SLIDE_LAYOUT" val="a_f"/>
  <p:tag name="KSO_WM_SLIDE_LAYOUT_CNT" val="1_1"/>
  <p:tag name="KSO_WM_UNIT_SHOW_EDIT_AREA_INDICATION" val="1"/>
</p:tagLst>
</file>

<file path=ppt/tags/tag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30.xml><?xml version="1.0" encoding="utf-8"?>
<p:tagLst xmlns:a="http://schemas.openxmlformats.org/drawingml/2006/main" xmlns:r="http://schemas.openxmlformats.org/officeDocument/2006/relationships" xmlns:p="http://schemas.openxmlformats.org/presentationml/2006/main">
  <p:tag name="KSO_WM_UNIT_PRESET_TEXT" val="单击此处添加正文"/>
  <p:tag name="KSO_WM_UNIT_NOCLEAR" val="0"/>
  <p:tag name="KSO_WM_UNIT_SHOW_EDIT_AREA_INDICATION" val="1"/>
  <p:tag name="KSO_WM_UNIT_VALUE" val="689"/>
  <p:tag name="KSO_WM_UNIT_HIGHLIGHT" val="0"/>
  <p:tag name="KSO_WM_UNIT_COMPATIBLE" val="0"/>
  <p:tag name="KSO_WM_UNIT_DIAGRAM_ISNUMVISUAL" val="0"/>
  <p:tag name="KSO_WM_UNIT_DIAGRAM_ISREFERUNIT" val="0"/>
  <p:tag name="KSO_WM_UNIT_TYPE" val="f"/>
  <p:tag name="KSO_WM_UNIT_INDEX" val="1"/>
  <p:tag name="KSO_WM_UNIT_ID" val="custom20205176_13*f*1"/>
  <p:tag name="KSO_WM_TEMPLATE_CATEGORY" val="custom"/>
  <p:tag name="KSO_WM_TEMPLATE_INDEX" val="20205176"/>
  <p:tag name="KSO_WM_UNIT_LAYERLEVEL" val="1"/>
  <p:tag name="KSO_WM_TAG_VERSION" val="1.0"/>
  <p:tag name="KSO_WM_BEAUTIFY_FLAG" val="#wm#"/>
</p:tagLst>
</file>

<file path=ppt/tags/tag13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 name="KSO_WM_SLIDE_ID" val="custom20205176_13"/>
  <p:tag name="KSO_WM_TEMPLATE_SUBCATEGORY" val="19"/>
  <p:tag name="KSO_WM_TEMPLATE_MASTER_TYPE" val="0"/>
  <p:tag name="KSO_WM_TEMPLATE_COLOR_TYPE" val="1"/>
  <p:tag name="KSO_WM_SLIDE_ITEM_CNT" val="0"/>
  <p:tag name="KSO_WM_SLIDE_INDEX" val="13"/>
  <p:tag name="KSO_WM_TAG_VERSION" val="1.0"/>
  <p:tag name="KSO_WM_SLIDE_TYPE" val="text"/>
  <p:tag name="KSO_WM_SLIDE_SUBTYPE" val="pureTxt"/>
  <p:tag name="KSO_WM_SLIDE_SIZE" val="863*444"/>
  <p:tag name="KSO_WM_SLIDE_POSITION" val="47*47"/>
  <p:tag name="KSO_WM_SLIDE_LAYOUT" val="a_f"/>
  <p:tag name="KSO_WM_SLIDE_LAYOUT_CNT" val="1_1"/>
  <p:tag name="KSO_WM_UNIT_SHOW_EDIT_AREA_INDICATION" val="1"/>
</p:tagLst>
</file>

<file path=ppt/tags/tag132.xml><?xml version="1.0" encoding="utf-8"?>
<p:tagLst xmlns:a="http://schemas.openxmlformats.org/drawingml/2006/main" xmlns:r="http://schemas.openxmlformats.org/officeDocument/2006/relationships" xmlns:p="http://schemas.openxmlformats.org/presentationml/2006/main">
  <p:tag name="KSO_WM_UNIT_PRESET_TEXT" val="单击此处添加正文"/>
  <p:tag name="KSO_WM_UNIT_NOCLEAR" val="0"/>
  <p:tag name="KSO_WM_UNIT_SHOW_EDIT_AREA_INDICATION" val="1"/>
  <p:tag name="KSO_WM_UNIT_VALUE" val="689"/>
  <p:tag name="KSO_WM_UNIT_HIGHLIGHT" val="0"/>
  <p:tag name="KSO_WM_UNIT_COMPATIBLE" val="0"/>
  <p:tag name="KSO_WM_UNIT_DIAGRAM_ISNUMVISUAL" val="0"/>
  <p:tag name="KSO_WM_UNIT_DIAGRAM_ISREFERUNIT" val="0"/>
  <p:tag name="KSO_WM_UNIT_TYPE" val="f"/>
  <p:tag name="KSO_WM_UNIT_INDEX" val="1"/>
  <p:tag name="KSO_WM_UNIT_ID" val="custom20205176_13*f*1"/>
  <p:tag name="KSO_WM_TEMPLATE_CATEGORY" val="custom"/>
  <p:tag name="KSO_WM_TEMPLATE_INDEX" val="20205176"/>
  <p:tag name="KSO_WM_UNIT_LAYERLEVEL" val="1"/>
  <p:tag name="KSO_WM_TAG_VERSION" val="1.0"/>
  <p:tag name="KSO_WM_BEAUTIFY_FLAG" val="#wm#"/>
</p:tagLst>
</file>

<file path=ppt/tags/tag13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176"/>
</p:tagLst>
</file>

<file path=ppt/tags/tag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176"/>
</p:tagLst>
</file>

<file path=ppt/tags/tag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3.xml><?xml version="1.0" encoding="utf-8"?>
<p:tagLst xmlns:a="http://schemas.openxmlformats.org/drawingml/2006/main" xmlns:r="http://schemas.openxmlformats.org/officeDocument/2006/relationships"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176"/>
  <p:tag name="KSO_WM_TEMPLATE_MASTER_TYPE" val="0"/>
  <p:tag name="KSO_WM_TEMPLATE_COLOR_TYPE" val="1"/>
  <p:tag name="KSO_WM_UNIT_SHOW_EDIT_AREA_INDICATION" val="1"/>
</p:tagLst>
</file>

<file path=ppt/tags/tag6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176"/>
</p:tagLst>
</file>

<file path=ppt/tags/tag6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176"/>
</p:tagLst>
</file>

<file path=ppt/tags/tag6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8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8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8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8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8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8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8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8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8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9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heme/theme1.xml><?xml version="1.0" encoding="utf-8"?>
<a:theme xmlns:a="http://schemas.openxmlformats.org/drawingml/2006/main" name="2_Office 主题​​">
  <a:themeElements>
    <a:clrScheme name="商务黑黄">
      <a:dk1>
        <a:srgbClr val="0E0C0A"/>
      </a:dk1>
      <a:lt1>
        <a:srgbClr val="FFFFFF"/>
      </a:lt1>
      <a:dk2>
        <a:srgbClr val="0E0C0A"/>
      </a:dk2>
      <a:lt2>
        <a:srgbClr val="FFFFFF"/>
      </a:lt2>
      <a:accent1>
        <a:srgbClr val="BFB38D"/>
      </a:accent1>
      <a:accent2>
        <a:srgbClr val="8D7C69"/>
      </a:accent2>
      <a:accent3>
        <a:srgbClr val="BFB38D"/>
      </a:accent3>
      <a:accent4>
        <a:srgbClr val="8D7C69"/>
      </a:accent4>
      <a:accent5>
        <a:srgbClr val="BFB38D"/>
      </a:accent5>
      <a:accent6>
        <a:srgbClr val="8D7C69"/>
      </a:accent6>
      <a:hlink>
        <a:srgbClr val="BFB38D"/>
      </a:hlink>
      <a:folHlink>
        <a:srgbClr val="BFB38D"/>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3_Office 主题​​">
  <a:themeElements>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310</Words>
  <Application>Microsoft Office PowerPoint</Application>
  <PresentationFormat>宽屏</PresentationFormat>
  <Paragraphs>28</Paragraphs>
  <Slides>13</Slides>
  <Notes>1</Notes>
  <HiddenSlides>0</HiddenSlides>
  <MMClips>0</MMClips>
  <ScaleCrop>false</ScaleCrop>
  <HeadingPairs>
    <vt:vector size="6" baseType="variant">
      <vt:variant>
        <vt:lpstr>已用的字体</vt:lpstr>
      </vt:variant>
      <vt:variant>
        <vt:i4>7</vt:i4>
      </vt:variant>
      <vt:variant>
        <vt:lpstr>主题</vt:lpstr>
      </vt:variant>
      <vt:variant>
        <vt:i4>3</vt:i4>
      </vt:variant>
      <vt:variant>
        <vt:lpstr>幻灯片标题</vt:lpstr>
      </vt:variant>
      <vt:variant>
        <vt:i4>13</vt:i4>
      </vt:variant>
    </vt:vector>
  </HeadingPairs>
  <TitlesOfParts>
    <vt:vector size="23" baseType="lpstr">
      <vt:lpstr>-apple-system</vt:lpstr>
      <vt:lpstr>等线</vt:lpstr>
      <vt:lpstr>等线 Light</vt:lpstr>
      <vt:lpstr>宋体</vt:lpstr>
      <vt:lpstr>微软雅黑</vt:lpstr>
      <vt:lpstr>Arial</vt:lpstr>
      <vt:lpstr>Wingdings</vt:lpstr>
      <vt:lpstr>2_Office 主题​​</vt:lpstr>
      <vt:lpstr>1_Office 主题​​</vt:lpstr>
      <vt:lpstr>3_Office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感受野</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梅 硕</dc:creator>
  <cp:lastModifiedBy>梅 硕</cp:lastModifiedBy>
  <cp:revision>1</cp:revision>
  <dcterms:created xsi:type="dcterms:W3CDTF">2021-11-27T12:59:27Z</dcterms:created>
  <dcterms:modified xsi:type="dcterms:W3CDTF">2021-11-27T12:59:51Z</dcterms:modified>
</cp:coreProperties>
</file>